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Lst>
  <p:notesMasterIdLst>
    <p:notesMasterId r:id="rId37"/>
  </p:notesMasterIdLst>
  <p:sldIdLst>
    <p:sldId id="569" r:id="rId6"/>
    <p:sldId id="570" r:id="rId7"/>
    <p:sldId id="571" r:id="rId8"/>
    <p:sldId id="579" r:id="rId9"/>
    <p:sldId id="580" r:id="rId10"/>
    <p:sldId id="581" r:id="rId11"/>
    <p:sldId id="576" r:id="rId12"/>
    <p:sldId id="578" r:id="rId13"/>
    <p:sldId id="575" r:id="rId14"/>
    <p:sldId id="577" r:id="rId15"/>
    <p:sldId id="398" r:id="rId16"/>
    <p:sldId id="574" r:id="rId17"/>
    <p:sldId id="586" r:id="rId18"/>
    <p:sldId id="572" r:id="rId19"/>
    <p:sldId id="573" r:id="rId20"/>
    <p:sldId id="584" r:id="rId21"/>
    <p:sldId id="585" r:id="rId22"/>
    <p:sldId id="587" r:id="rId23"/>
    <p:sldId id="588" r:id="rId24"/>
    <p:sldId id="589" r:id="rId25"/>
    <p:sldId id="595" r:id="rId26"/>
    <p:sldId id="596" r:id="rId27"/>
    <p:sldId id="591" r:id="rId28"/>
    <p:sldId id="590" r:id="rId29"/>
    <p:sldId id="592" r:id="rId30"/>
    <p:sldId id="593" r:id="rId31"/>
    <p:sldId id="594" r:id="rId32"/>
    <p:sldId id="597" r:id="rId33"/>
    <p:sldId id="582" r:id="rId34"/>
    <p:sldId id="424" r:id="rId35"/>
    <p:sldId id="277"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4044"/>
    <a:srgbClr val="FF00DD"/>
    <a:srgbClr val="E4DFDF"/>
    <a:srgbClr val="EEEBEB"/>
    <a:srgbClr val="E4DBDB"/>
    <a:srgbClr val="7392A3"/>
    <a:srgbClr val="DACEB9"/>
    <a:srgbClr val="C6B8A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50" autoAdjust="0"/>
    <p:restoredTop sz="86163" autoAdjust="0"/>
  </p:normalViewPr>
  <p:slideViewPr>
    <p:cSldViewPr snapToGrid="0" snapToObjects="1">
      <p:cViewPr>
        <p:scale>
          <a:sx n="75" d="100"/>
          <a:sy n="75" d="100"/>
        </p:scale>
        <p:origin x="1986" y="60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B1109E-2B40-264C-80C0-0304D3D30A0B}" type="datetimeFigureOut">
              <a:rPr lang="en-US" smtClean="0"/>
              <a:t>12/11/2018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7B6664-7021-E44E-ABF4-BC24DFF02CBA}" type="slidenum">
              <a:rPr lang="en-US" smtClean="0"/>
              <a:t>‹#›</a:t>
            </a:fld>
            <a:endParaRPr lang="en-US"/>
          </a:p>
        </p:txBody>
      </p:sp>
    </p:spTree>
    <p:extLst>
      <p:ext uri="{BB962C8B-B14F-4D97-AF65-F5344CB8AC3E}">
        <p14:creationId xmlns:p14="http://schemas.microsoft.com/office/powerpoint/2010/main" val="264237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Slide Number Placeholder 3"/>
          <p:cNvSpPr>
            <a:spLocks noGrp="1"/>
          </p:cNvSpPr>
          <p:nvPr>
            <p:ph type="sldNum" sz="quarter" idx="10"/>
          </p:nvPr>
        </p:nvSpPr>
        <p:spPr/>
        <p:txBody>
          <a:bodyPr/>
          <a:lstStyle/>
          <a:p>
            <a:fld id="{397B6664-7021-E44E-ABF4-BC24DFF02CBA}" type="slidenum">
              <a:rPr lang="en-US" smtClean="0"/>
              <a:t>4</a:t>
            </a:fld>
            <a:endParaRPr lang="en-US"/>
          </a:p>
        </p:txBody>
      </p:sp>
    </p:spTree>
    <p:extLst>
      <p:ext uri="{BB962C8B-B14F-4D97-AF65-F5344CB8AC3E}">
        <p14:creationId xmlns:p14="http://schemas.microsoft.com/office/powerpoint/2010/main" val="2086687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Microsoft Cognitive Services expands on Microsoft’s evolving portfolio of machine learning APIs and enables developers to easily add intelligent features – such as emotion and video detection; facial, speech and vision recognition; and speech and language understanding – into their applications. Our vision is for more personal computing experiences and enhanced productivity aided by systems that increasingly can see, hear, speak, understand and even begin to reason.</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Microsoft Cognitive Services let you build apps with powerful algorithms using just a few lines of code. They work across devices and platforms such as iOS, Android, and Windows, keep improving, and are easy to set up.</a:t>
            </a:r>
          </a:p>
          <a:p>
            <a:endParaRPr lang="nb-NO" dirty="0"/>
          </a:p>
        </p:txBody>
      </p:sp>
      <p:sp>
        <p:nvSpPr>
          <p:cNvPr id="4" name="Slide Number Placeholder 3"/>
          <p:cNvSpPr>
            <a:spLocks noGrp="1"/>
          </p:cNvSpPr>
          <p:nvPr>
            <p:ph type="sldNum" sz="quarter" idx="10"/>
          </p:nvPr>
        </p:nvSpPr>
        <p:spPr/>
        <p:txBody>
          <a:bodyPr/>
          <a:lstStyle/>
          <a:p>
            <a:fld id="{397B6664-7021-E44E-ABF4-BC24DFF02CBA}" type="slidenum">
              <a:rPr lang="en-US" smtClean="0"/>
              <a:t>7</a:t>
            </a:fld>
            <a:endParaRPr lang="en-US"/>
          </a:p>
        </p:txBody>
      </p:sp>
    </p:spTree>
    <p:extLst>
      <p:ext uri="{BB962C8B-B14F-4D97-AF65-F5344CB8AC3E}">
        <p14:creationId xmlns:p14="http://schemas.microsoft.com/office/powerpoint/2010/main" val="33448081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b-NO" dirty="0" smtClean="0"/>
              <a:t>It</a:t>
            </a:r>
            <a:r>
              <a:rPr lang="nb-NO" baseline="0" dirty="0" smtClean="0"/>
              <a:t> all </a:t>
            </a:r>
            <a:r>
              <a:rPr lang="nb-NO" baseline="0" dirty="0" err="1" smtClean="0"/>
              <a:t>started</a:t>
            </a:r>
            <a:r>
              <a:rPr lang="nb-NO" baseline="0" dirty="0" smtClean="0"/>
              <a:t> </a:t>
            </a:r>
            <a:r>
              <a:rPr lang="nb-NO" baseline="0" dirty="0" err="1" smtClean="0"/>
              <a:t>with</a:t>
            </a:r>
            <a:r>
              <a:rPr lang="nb-NO" baseline="0" dirty="0" smtClean="0"/>
              <a:t> </a:t>
            </a:r>
            <a:r>
              <a:rPr lang="nb-NO" baseline="0" dirty="0" err="1" smtClean="0"/>
              <a:t>SnapChat</a:t>
            </a:r>
            <a:r>
              <a:rPr lang="nb-NO" baseline="0" dirty="0" smtClean="0"/>
              <a:t> and my </a:t>
            </a:r>
            <a:r>
              <a:rPr lang="nb-NO" baseline="0" dirty="0" err="1" smtClean="0"/>
              <a:t>phone</a:t>
            </a:r>
            <a:r>
              <a:rPr lang="nb-NO" baseline="0" dirty="0" smtClean="0"/>
              <a:t> taking bad </a:t>
            </a:r>
            <a:r>
              <a:rPr lang="nb-NO" baseline="0" dirty="0" err="1" smtClean="0"/>
              <a:t>pictures</a:t>
            </a:r>
            <a:r>
              <a:rPr lang="nb-NO" baseline="0" dirty="0" smtClean="0"/>
              <a:t> – so I </a:t>
            </a:r>
            <a:r>
              <a:rPr lang="nb-NO" baseline="0" dirty="0" err="1" smtClean="0"/>
              <a:t>developed</a:t>
            </a:r>
            <a:r>
              <a:rPr lang="nb-NO" baseline="0" dirty="0" smtClean="0"/>
              <a:t> my </a:t>
            </a:r>
            <a:r>
              <a:rPr lang="nb-NO" baseline="0" dirty="0" err="1" smtClean="0"/>
              <a:t>own</a:t>
            </a:r>
            <a:r>
              <a:rPr lang="nb-NO" baseline="0" dirty="0" smtClean="0"/>
              <a:t> </a:t>
            </a:r>
            <a:r>
              <a:rPr lang="nb-NO" baseline="0" dirty="0" err="1" smtClean="0"/>
              <a:t>camera-app</a:t>
            </a:r>
            <a:r>
              <a:rPr lang="nb-NO" baseline="0" dirty="0" smtClean="0"/>
              <a:t> </a:t>
            </a:r>
            <a:r>
              <a:rPr lang="nb-NO" baseline="0" dirty="0" err="1" smtClean="0"/>
              <a:t>with</a:t>
            </a:r>
            <a:r>
              <a:rPr lang="nb-NO" baseline="0" dirty="0" smtClean="0"/>
              <a:t> </a:t>
            </a:r>
            <a:r>
              <a:rPr lang="nb-NO" baseline="0" dirty="0" err="1" smtClean="0"/>
              <a:t>better</a:t>
            </a:r>
            <a:r>
              <a:rPr lang="nb-NO" baseline="0" dirty="0" smtClean="0"/>
              <a:t> </a:t>
            </a:r>
            <a:r>
              <a:rPr lang="nb-NO" baseline="0" dirty="0" err="1" smtClean="0"/>
              <a:t>coloring</a:t>
            </a:r>
            <a:r>
              <a:rPr lang="nb-NO" baseline="0" dirty="0" smtClean="0"/>
              <a:t> and face-</a:t>
            </a:r>
            <a:r>
              <a:rPr lang="nb-NO" baseline="0" dirty="0" err="1" smtClean="0"/>
              <a:t>mesh</a:t>
            </a:r>
            <a:r>
              <a:rPr lang="nb-NO" baseline="0" dirty="0" smtClean="0"/>
              <a:t> to </a:t>
            </a:r>
            <a:r>
              <a:rPr lang="nb-NO" baseline="0" dirty="0" err="1" smtClean="0"/>
              <a:t>adjust</a:t>
            </a:r>
            <a:r>
              <a:rPr lang="nb-NO" baseline="0" dirty="0" smtClean="0"/>
              <a:t> to different filters, as </a:t>
            </a:r>
            <a:r>
              <a:rPr lang="nb-NO" baseline="0" dirty="0" err="1" smtClean="0"/>
              <a:t>SnapChat</a:t>
            </a:r>
            <a:r>
              <a:rPr lang="nb-NO" baseline="0" dirty="0" smtClean="0"/>
              <a:t>. I used </a:t>
            </a:r>
            <a:r>
              <a:rPr lang="nb-NO" baseline="0" dirty="0" err="1" smtClean="0"/>
              <a:t>the</a:t>
            </a:r>
            <a:r>
              <a:rPr lang="nb-NO" baseline="0" dirty="0" smtClean="0"/>
              <a:t> </a:t>
            </a:r>
            <a:r>
              <a:rPr lang="nb-NO" baseline="0" dirty="0" err="1" smtClean="0"/>
              <a:t>early</a:t>
            </a:r>
            <a:r>
              <a:rPr lang="nb-NO" baseline="0" dirty="0" smtClean="0"/>
              <a:t> </a:t>
            </a:r>
            <a:r>
              <a:rPr lang="nb-NO" baseline="0" dirty="0" err="1" smtClean="0"/>
              <a:t>versions</a:t>
            </a:r>
            <a:r>
              <a:rPr lang="nb-NO" baseline="0" dirty="0" smtClean="0"/>
              <a:t> </a:t>
            </a:r>
            <a:r>
              <a:rPr lang="nb-NO" baseline="0" dirty="0" err="1" smtClean="0"/>
              <a:t>of</a:t>
            </a:r>
            <a:r>
              <a:rPr lang="nb-NO" baseline="0" dirty="0" smtClean="0"/>
              <a:t> Microsofts </a:t>
            </a:r>
            <a:r>
              <a:rPr lang="nb-NO" baseline="0" dirty="0" err="1" smtClean="0"/>
              <a:t>Cognitive</a:t>
            </a:r>
            <a:r>
              <a:rPr lang="nb-NO" baseline="0" dirty="0" smtClean="0"/>
              <a:t> Services </a:t>
            </a:r>
            <a:r>
              <a:rPr lang="nb-NO" baseline="0" dirty="0" err="1" smtClean="0"/>
              <a:t>which</a:t>
            </a:r>
            <a:r>
              <a:rPr lang="nb-NO" baseline="0" dirty="0" smtClean="0"/>
              <a:t> has by fare gotten </a:t>
            </a:r>
            <a:r>
              <a:rPr lang="nb-NO" baseline="0" dirty="0" err="1" smtClean="0"/>
              <a:t>much</a:t>
            </a:r>
            <a:r>
              <a:rPr lang="nb-NO" baseline="0" dirty="0" smtClean="0"/>
              <a:t> </a:t>
            </a:r>
            <a:r>
              <a:rPr lang="nb-NO" baseline="0" dirty="0" err="1" smtClean="0"/>
              <a:t>better</a:t>
            </a:r>
            <a:r>
              <a:rPr lang="nb-NO" baseline="0" dirty="0" smtClean="0"/>
              <a:t> </a:t>
            </a:r>
            <a:r>
              <a:rPr lang="nb-NO" baseline="0" dirty="0" err="1" smtClean="0"/>
              <a:t>since</a:t>
            </a:r>
            <a:r>
              <a:rPr lang="nb-NO" baseline="0" dirty="0" smtClean="0"/>
              <a:t> </a:t>
            </a:r>
            <a:r>
              <a:rPr lang="nb-NO" baseline="0" dirty="0" err="1" smtClean="0"/>
              <a:t>then</a:t>
            </a:r>
            <a:r>
              <a:rPr lang="nb-NO" baseline="0" dirty="0" smtClean="0"/>
              <a:t>.</a:t>
            </a:r>
          </a:p>
          <a:p>
            <a:endParaRPr lang="nb-NO" baseline="0" dirty="0" smtClean="0"/>
          </a:p>
          <a:p>
            <a:r>
              <a:rPr lang="nb-NO" baseline="0" dirty="0" smtClean="0"/>
              <a:t>In </a:t>
            </a:r>
            <a:r>
              <a:rPr lang="nb-NO" baseline="0" dirty="0" err="1" smtClean="0"/>
              <a:t>need</a:t>
            </a:r>
            <a:r>
              <a:rPr lang="nb-NO" baseline="0" dirty="0" smtClean="0"/>
              <a:t> </a:t>
            </a:r>
            <a:r>
              <a:rPr lang="nb-NO" baseline="0" dirty="0" err="1" smtClean="0"/>
              <a:t>of</a:t>
            </a:r>
            <a:r>
              <a:rPr lang="nb-NO" baseline="0" dirty="0" smtClean="0"/>
              <a:t> more </a:t>
            </a:r>
            <a:r>
              <a:rPr lang="nb-NO" baseline="0" dirty="0" err="1" smtClean="0"/>
              <a:t>algorithms</a:t>
            </a:r>
            <a:r>
              <a:rPr lang="nb-NO" baseline="0" dirty="0" smtClean="0"/>
              <a:t> and manual </a:t>
            </a:r>
            <a:r>
              <a:rPr lang="nb-NO" baseline="0" dirty="0" err="1" smtClean="0"/>
              <a:t>calculations</a:t>
            </a:r>
            <a:r>
              <a:rPr lang="nb-NO" baseline="0" dirty="0" smtClean="0"/>
              <a:t> </a:t>
            </a:r>
            <a:r>
              <a:rPr lang="nb-NO" baseline="0" dirty="0" err="1" smtClean="0"/>
              <a:t>before</a:t>
            </a:r>
            <a:r>
              <a:rPr lang="nb-NO" baseline="0" dirty="0" smtClean="0"/>
              <a:t> -&gt; </a:t>
            </a:r>
            <a:r>
              <a:rPr lang="nb-NO" baseline="0" dirty="0" err="1" smtClean="0"/>
              <a:t>now</a:t>
            </a:r>
            <a:r>
              <a:rPr lang="nb-NO" baseline="0" dirty="0" smtClean="0"/>
              <a:t> it is all done for </a:t>
            </a:r>
            <a:r>
              <a:rPr lang="nb-NO" baseline="0" dirty="0" err="1" smtClean="0"/>
              <a:t>you</a:t>
            </a:r>
            <a:r>
              <a:rPr lang="nb-NO" baseline="0" dirty="0" smtClean="0"/>
              <a:t>.</a:t>
            </a:r>
            <a:endParaRPr lang="nb-NO" dirty="0"/>
          </a:p>
        </p:txBody>
      </p:sp>
      <p:sp>
        <p:nvSpPr>
          <p:cNvPr id="4" name="Slide Number Placeholder 3"/>
          <p:cNvSpPr>
            <a:spLocks noGrp="1"/>
          </p:cNvSpPr>
          <p:nvPr>
            <p:ph type="sldNum" sz="quarter" idx="10"/>
          </p:nvPr>
        </p:nvSpPr>
        <p:spPr/>
        <p:txBody>
          <a:bodyPr/>
          <a:lstStyle/>
          <a:p>
            <a:fld id="{397B6664-7021-E44E-ABF4-BC24DFF02CBA}" type="slidenum">
              <a:rPr lang="en-US" smtClean="0"/>
              <a:t>8</a:t>
            </a:fld>
            <a:endParaRPr lang="en-US"/>
          </a:p>
        </p:txBody>
      </p:sp>
    </p:spTree>
    <p:extLst>
      <p:ext uri="{BB962C8B-B14F-4D97-AF65-F5344CB8AC3E}">
        <p14:creationId xmlns:p14="http://schemas.microsoft.com/office/powerpoint/2010/main" val="7364759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_future woman">
    <p:spTree>
      <p:nvGrpSpPr>
        <p:cNvPr id="1" name=""/>
        <p:cNvGrpSpPr/>
        <p:nvPr/>
      </p:nvGrpSpPr>
      <p:grpSpPr>
        <a:xfrm>
          <a:off x="0" y="0"/>
          <a:ext cx="0" cy="0"/>
          <a:chOff x="0" y="0"/>
          <a:chExt cx="0" cy="0"/>
        </a:xfrm>
      </p:grpSpPr>
      <p:pic>
        <p:nvPicPr>
          <p:cNvPr id="5" name="Bilde 4">
            <a:extLst>
              <a:ext uri="{FF2B5EF4-FFF2-40B4-BE49-F238E27FC236}">
                <a16:creationId xmlns:a16="http://schemas.microsoft.com/office/drawing/2014/main" id="{CAA668A8-47B7-224E-8DB2-CE68C53D550C}"/>
              </a:ext>
            </a:extLst>
          </p:cNvPr>
          <p:cNvPicPr>
            <a:picLocks noChangeAspect="1"/>
          </p:cNvPicPr>
          <p:nvPr userDrawn="1"/>
        </p:nvPicPr>
        <p:blipFill>
          <a:blip r:embed="rId2"/>
          <a:stretch>
            <a:fillRect/>
          </a:stretch>
        </p:blipFill>
        <p:spPr>
          <a:xfrm>
            <a:off x="0" y="-12148"/>
            <a:ext cx="12230154" cy="6885261"/>
          </a:xfrm>
          <a:prstGeom prst="rect">
            <a:avLst/>
          </a:prstGeom>
        </p:spPr>
      </p:pic>
      <p:sp>
        <p:nvSpPr>
          <p:cNvPr id="16" name="Parallellogram 3"/>
          <p:cNvSpPr/>
          <p:nvPr userDrawn="1"/>
        </p:nvSpPr>
        <p:spPr>
          <a:xfrm>
            <a:off x="-11199" y="-13753"/>
            <a:ext cx="6294482" cy="6892066"/>
          </a:xfrm>
          <a:custGeom>
            <a:avLst/>
            <a:gdLst>
              <a:gd name="connsiteX0" fmla="*/ 0 w 4698472"/>
              <a:gd name="connsiteY0" fmla="*/ 6871185 h 6871185"/>
              <a:gd name="connsiteX1" fmla="*/ 2279934 w 4698472"/>
              <a:gd name="connsiteY1" fmla="*/ 0 h 6871185"/>
              <a:gd name="connsiteX2" fmla="*/ 4698472 w 4698472"/>
              <a:gd name="connsiteY2" fmla="*/ 0 h 6871185"/>
              <a:gd name="connsiteX3" fmla="*/ 2418538 w 4698472"/>
              <a:gd name="connsiteY3" fmla="*/ 6871185 h 6871185"/>
              <a:gd name="connsiteX4" fmla="*/ 0 w 4698472"/>
              <a:gd name="connsiteY4" fmla="*/ 6871185 h 6871185"/>
              <a:gd name="connsiteX0" fmla="*/ 0 w 4698472"/>
              <a:gd name="connsiteY0" fmla="*/ 6871185 h 6891282"/>
              <a:gd name="connsiteX1" fmla="*/ 2279934 w 4698472"/>
              <a:gd name="connsiteY1" fmla="*/ 0 h 6891282"/>
              <a:gd name="connsiteX2" fmla="*/ 4698472 w 4698472"/>
              <a:gd name="connsiteY2" fmla="*/ 0 h 6891282"/>
              <a:gd name="connsiteX3" fmla="*/ 4568886 w 4698472"/>
              <a:gd name="connsiteY3" fmla="*/ 6891282 h 6891282"/>
              <a:gd name="connsiteX4" fmla="*/ 0 w 4698472"/>
              <a:gd name="connsiteY4" fmla="*/ 6871185 h 6891282"/>
              <a:gd name="connsiteX0" fmla="*/ 0 w 4698472"/>
              <a:gd name="connsiteY0" fmla="*/ 6871185 h 6891282"/>
              <a:gd name="connsiteX1" fmla="*/ 2279934 w 4698472"/>
              <a:gd name="connsiteY1" fmla="*/ 0 h 6891282"/>
              <a:gd name="connsiteX2" fmla="*/ 4698472 w 4698472"/>
              <a:gd name="connsiteY2" fmla="*/ 0 h 6891282"/>
              <a:gd name="connsiteX3" fmla="*/ 4619127 w 4698472"/>
              <a:gd name="connsiteY3" fmla="*/ 6891282 h 6891282"/>
              <a:gd name="connsiteX4" fmla="*/ 0 w 4698472"/>
              <a:gd name="connsiteY4" fmla="*/ 6871185 h 6891282"/>
              <a:gd name="connsiteX0" fmla="*/ 0 w 4698472"/>
              <a:gd name="connsiteY0" fmla="*/ 6871185 h 6891282"/>
              <a:gd name="connsiteX1" fmla="*/ 2081530 w 4698472"/>
              <a:gd name="connsiteY1" fmla="*/ 10049 h 6891282"/>
              <a:gd name="connsiteX2" fmla="*/ 4698472 w 4698472"/>
              <a:gd name="connsiteY2" fmla="*/ 0 h 6891282"/>
              <a:gd name="connsiteX3" fmla="*/ 4619127 w 4698472"/>
              <a:gd name="connsiteY3" fmla="*/ 6891282 h 6891282"/>
              <a:gd name="connsiteX4" fmla="*/ 0 w 4698472"/>
              <a:gd name="connsiteY4" fmla="*/ 6871185 h 6891282"/>
              <a:gd name="connsiteX0" fmla="*/ 0 w 3824419"/>
              <a:gd name="connsiteY0" fmla="*/ 6911379 h 6911379"/>
              <a:gd name="connsiteX1" fmla="*/ 1207477 w 3824419"/>
              <a:gd name="connsiteY1" fmla="*/ 10049 h 6911379"/>
              <a:gd name="connsiteX2" fmla="*/ 3824419 w 3824419"/>
              <a:gd name="connsiteY2" fmla="*/ 0 h 6911379"/>
              <a:gd name="connsiteX3" fmla="*/ 3745074 w 3824419"/>
              <a:gd name="connsiteY3" fmla="*/ 6891282 h 6911379"/>
              <a:gd name="connsiteX4" fmla="*/ 0 w 3824419"/>
              <a:gd name="connsiteY4" fmla="*/ 6911379 h 6911379"/>
              <a:gd name="connsiteX0" fmla="*/ 0 w 3572391"/>
              <a:gd name="connsiteY0" fmla="*/ 6921428 h 6921428"/>
              <a:gd name="connsiteX1" fmla="*/ 955449 w 3572391"/>
              <a:gd name="connsiteY1" fmla="*/ 10049 h 6921428"/>
              <a:gd name="connsiteX2" fmla="*/ 3572391 w 3572391"/>
              <a:gd name="connsiteY2" fmla="*/ 0 h 6921428"/>
              <a:gd name="connsiteX3" fmla="*/ 3493046 w 3572391"/>
              <a:gd name="connsiteY3" fmla="*/ 6891282 h 6921428"/>
              <a:gd name="connsiteX4" fmla="*/ 0 w 3572391"/>
              <a:gd name="connsiteY4" fmla="*/ 6921428 h 6921428"/>
              <a:gd name="connsiteX0" fmla="*/ 0 w 3835143"/>
              <a:gd name="connsiteY0" fmla="*/ 6921428 h 6921428"/>
              <a:gd name="connsiteX1" fmla="*/ 1218201 w 3835143"/>
              <a:gd name="connsiteY1" fmla="*/ 10049 h 6921428"/>
              <a:gd name="connsiteX2" fmla="*/ 3835143 w 3835143"/>
              <a:gd name="connsiteY2" fmla="*/ 0 h 6921428"/>
              <a:gd name="connsiteX3" fmla="*/ 3755798 w 3835143"/>
              <a:gd name="connsiteY3" fmla="*/ 6891282 h 6921428"/>
              <a:gd name="connsiteX4" fmla="*/ 0 w 3835143"/>
              <a:gd name="connsiteY4" fmla="*/ 6921428 h 6921428"/>
              <a:gd name="connsiteX0" fmla="*/ 0 w 3835143"/>
              <a:gd name="connsiteY0" fmla="*/ 6921428 h 6921428"/>
              <a:gd name="connsiteX1" fmla="*/ 1218201 w 3835143"/>
              <a:gd name="connsiteY1" fmla="*/ 10049 h 6921428"/>
              <a:gd name="connsiteX2" fmla="*/ 3835143 w 3835143"/>
              <a:gd name="connsiteY2" fmla="*/ 0 h 6921428"/>
              <a:gd name="connsiteX3" fmla="*/ 2988991 w 3835143"/>
              <a:gd name="connsiteY3" fmla="*/ 6901331 h 6921428"/>
              <a:gd name="connsiteX4" fmla="*/ 0 w 3835143"/>
              <a:gd name="connsiteY4" fmla="*/ 6921428 h 6921428"/>
              <a:gd name="connsiteX0" fmla="*/ 0 w 3835143"/>
              <a:gd name="connsiteY0" fmla="*/ 6921428 h 6921428"/>
              <a:gd name="connsiteX1" fmla="*/ 1218201 w 3835143"/>
              <a:gd name="connsiteY1" fmla="*/ 10049 h 6921428"/>
              <a:gd name="connsiteX2" fmla="*/ 3835143 w 3835143"/>
              <a:gd name="connsiteY2" fmla="*/ 0 h 6921428"/>
              <a:gd name="connsiteX3" fmla="*/ 3530582 w 3835143"/>
              <a:gd name="connsiteY3" fmla="*/ 6911380 h 6921428"/>
              <a:gd name="connsiteX4" fmla="*/ 0 w 3835143"/>
              <a:gd name="connsiteY4" fmla="*/ 6921428 h 6921428"/>
              <a:gd name="connsiteX0" fmla="*/ 0 w 3530582"/>
              <a:gd name="connsiteY0" fmla="*/ 6911380 h 6911380"/>
              <a:gd name="connsiteX1" fmla="*/ 1218201 w 3530582"/>
              <a:gd name="connsiteY1" fmla="*/ 1 h 6911380"/>
              <a:gd name="connsiteX2" fmla="*/ 3491957 w 3530582"/>
              <a:gd name="connsiteY2" fmla="*/ 0 h 6911380"/>
              <a:gd name="connsiteX3" fmla="*/ 3530582 w 3530582"/>
              <a:gd name="connsiteY3" fmla="*/ 6901332 h 6911380"/>
              <a:gd name="connsiteX4" fmla="*/ 0 w 3530582"/>
              <a:gd name="connsiteY4" fmla="*/ 6911380 h 6911380"/>
              <a:gd name="connsiteX0" fmla="*/ 0 w 3534855"/>
              <a:gd name="connsiteY0" fmla="*/ 6911379 h 6911379"/>
              <a:gd name="connsiteX1" fmla="*/ 1218201 w 3534855"/>
              <a:gd name="connsiteY1" fmla="*/ 0 h 6911379"/>
              <a:gd name="connsiteX2" fmla="*/ 3534855 w 3534855"/>
              <a:gd name="connsiteY2" fmla="*/ 10047 h 6911379"/>
              <a:gd name="connsiteX3" fmla="*/ 3530582 w 3534855"/>
              <a:gd name="connsiteY3" fmla="*/ 6901331 h 6911379"/>
              <a:gd name="connsiteX4" fmla="*/ 0 w 3534855"/>
              <a:gd name="connsiteY4" fmla="*/ 6911379 h 6911379"/>
              <a:gd name="connsiteX0" fmla="*/ 0 w 3534855"/>
              <a:gd name="connsiteY0" fmla="*/ 6911379 h 6911379"/>
              <a:gd name="connsiteX1" fmla="*/ 1218201 w 3534855"/>
              <a:gd name="connsiteY1" fmla="*/ 0 h 6911379"/>
              <a:gd name="connsiteX2" fmla="*/ 3534855 w 3534855"/>
              <a:gd name="connsiteY2" fmla="*/ 10047 h 6911379"/>
              <a:gd name="connsiteX3" fmla="*/ 3530582 w 3534855"/>
              <a:gd name="connsiteY3" fmla="*/ 6901331 h 6911379"/>
              <a:gd name="connsiteX4" fmla="*/ 0 w 3534855"/>
              <a:gd name="connsiteY4" fmla="*/ 6911379 h 6911379"/>
              <a:gd name="connsiteX0" fmla="*/ 0 w 3534855"/>
              <a:gd name="connsiteY0" fmla="*/ 6921427 h 6921427"/>
              <a:gd name="connsiteX1" fmla="*/ 1223563 w 3534855"/>
              <a:gd name="connsiteY1" fmla="*/ 0 h 6921427"/>
              <a:gd name="connsiteX2" fmla="*/ 3534855 w 3534855"/>
              <a:gd name="connsiteY2" fmla="*/ 20095 h 6921427"/>
              <a:gd name="connsiteX3" fmla="*/ 3530582 w 3534855"/>
              <a:gd name="connsiteY3" fmla="*/ 6911379 h 6921427"/>
              <a:gd name="connsiteX4" fmla="*/ 0 w 3534855"/>
              <a:gd name="connsiteY4" fmla="*/ 6921427 h 6921427"/>
              <a:gd name="connsiteX0" fmla="*/ 0 w 3534855"/>
              <a:gd name="connsiteY0" fmla="*/ 6921427 h 6921427"/>
              <a:gd name="connsiteX1" fmla="*/ 746439 w 3534855"/>
              <a:gd name="connsiteY1" fmla="*/ 0 h 6921427"/>
              <a:gd name="connsiteX2" fmla="*/ 3534855 w 3534855"/>
              <a:gd name="connsiteY2" fmla="*/ 20095 h 6921427"/>
              <a:gd name="connsiteX3" fmla="*/ 3530582 w 3534855"/>
              <a:gd name="connsiteY3" fmla="*/ 6911379 h 6921427"/>
              <a:gd name="connsiteX4" fmla="*/ 0 w 3534855"/>
              <a:gd name="connsiteY4" fmla="*/ 6921427 h 6921427"/>
              <a:gd name="connsiteX0" fmla="*/ 0 w 3534855"/>
              <a:gd name="connsiteY0" fmla="*/ 6901332 h 6901332"/>
              <a:gd name="connsiteX1" fmla="*/ 746439 w 3534855"/>
              <a:gd name="connsiteY1" fmla="*/ 20246 h 6901332"/>
              <a:gd name="connsiteX2" fmla="*/ 3534855 w 3534855"/>
              <a:gd name="connsiteY2" fmla="*/ 0 h 6901332"/>
              <a:gd name="connsiteX3" fmla="*/ 3530582 w 3534855"/>
              <a:gd name="connsiteY3" fmla="*/ 6891284 h 6901332"/>
              <a:gd name="connsiteX4" fmla="*/ 0 w 3534855"/>
              <a:gd name="connsiteY4" fmla="*/ 6901332 h 6901332"/>
              <a:gd name="connsiteX0" fmla="*/ 0 w 3531267"/>
              <a:gd name="connsiteY0" fmla="*/ 6881086 h 6881086"/>
              <a:gd name="connsiteX1" fmla="*/ 746439 w 3531267"/>
              <a:gd name="connsiteY1" fmla="*/ 0 h 6881086"/>
              <a:gd name="connsiteX2" fmla="*/ 3531267 w 3531267"/>
              <a:gd name="connsiteY2" fmla="*/ 13372 h 6881086"/>
              <a:gd name="connsiteX3" fmla="*/ 3530582 w 3531267"/>
              <a:gd name="connsiteY3" fmla="*/ 6871038 h 6881086"/>
              <a:gd name="connsiteX4" fmla="*/ 0 w 3531267"/>
              <a:gd name="connsiteY4" fmla="*/ 6881086 h 6881086"/>
              <a:gd name="connsiteX0" fmla="*/ 0 w 3534855"/>
              <a:gd name="connsiteY0" fmla="*/ 6881162 h 6881162"/>
              <a:gd name="connsiteX1" fmla="*/ 746439 w 3534855"/>
              <a:gd name="connsiteY1" fmla="*/ 76 h 6881162"/>
              <a:gd name="connsiteX2" fmla="*/ 3534855 w 3534855"/>
              <a:gd name="connsiteY2" fmla="*/ 0 h 6881162"/>
              <a:gd name="connsiteX3" fmla="*/ 3530582 w 3534855"/>
              <a:gd name="connsiteY3" fmla="*/ 6871114 h 6881162"/>
              <a:gd name="connsiteX4" fmla="*/ 0 w 3534855"/>
              <a:gd name="connsiteY4" fmla="*/ 6881162 h 6881162"/>
              <a:gd name="connsiteX0" fmla="*/ 0 w 3534855"/>
              <a:gd name="connsiteY0" fmla="*/ 6881162 h 6891284"/>
              <a:gd name="connsiteX1" fmla="*/ 746439 w 3534855"/>
              <a:gd name="connsiteY1" fmla="*/ 76 h 6891284"/>
              <a:gd name="connsiteX2" fmla="*/ 3534855 w 3534855"/>
              <a:gd name="connsiteY2" fmla="*/ 0 h 6891284"/>
              <a:gd name="connsiteX3" fmla="*/ 3444470 w 3534855"/>
              <a:gd name="connsiteY3" fmla="*/ 6891284 h 6891284"/>
              <a:gd name="connsiteX4" fmla="*/ 0 w 3534855"/>
              <a:gd name="connsiteY4" fmla="*/ 6881162 h 6891284"/>
              <a:gd name="connsiteX0" fmla="*/ 0 w 3534855"/>
              <a:gd name="connsiteY0" fmla="*/ 6881162 h 6881162"/>
              <a:gd name="connsiteX1" fmla="*/ 746439 w 3534855"/>
              <a:gd name="connsiteY1" fmla="*/ 76 h 6881162"/>
              <a:gd name="connsiteX2" fmla="*/ 3534855 w 3534855"/>
              <a:gd name="connsiteY2" fmla="*/ 0 h 6881162"/>
              <a:gd name="connsiteX3" fmla="*/ 3509054 w 3534855"/>
              <a:gd name="connsiteY3" fmla="*/ 6871113 h 6881162"/>
              <a:gd name="connsiteX4" fmla="*/ 0 w 3534855"/>
              <a:gd name="connsiteY4" fmla="*/ 6881162 h 6881162"/>
              <a:gd name="connsiteX0" fmla="*/ 0 w 3534855"/>
              <a:gd name="connsiteY0" fmla="*/ 6881162 h 6891284"/>
              <a:gd name="connsiteX1" fmla="*/ 746439 w 3534855"/>
              <a:gd name="connsiteY1" fmla="*/ 76 h 6891284"/>
              <a:gd name="connsiteX2" fmla="*/ 3534855 w 3534855"/>
              <a:gd name="connsiteY2" fmla="*/ 0 h 6891284"/>
              <a:gd name="connsiteX3" fmla="*/ 3512642 w 3534855"/>
              <a:gd name="connsiteY3" fmla="*/ 6891284 h 6891284"/>
              <a:gd name="connsiteX4" fmla="*/ 0 w 3534855"/>
              <a:gd name="connsiteY4" fmla="*/ 6881162 h 6891284"/>
              <a:gd name="connsiteX0" fmla="*/ 0 w 3531267"/>
              <a:gd name="connsiteY0" fmla="*/ 6867715 h 6891284"/>
              <a:gd name="connsiteX1" fmla="*/ 742851 w 3531267"/>
              <a:gd name="connsiteY1" fmla="*/ 76 h 6891284"/>
              <a:gd name="connsiteX2" fmla="*/ 3531267 w 3531267"/>
              <a:gd name="connsiteY2" fmla="*/ 0 h 6891284"/>
              <a:gd name="connsiteX3" fmla="*/ 3509054 w 3531267"/>
              <a:gd name="connsiteY3" fmla="*/ 6891284 h 6891284"/>
              <a:gd name="connsiteX4" fmla="*/ 0 w 3531267"/>
              <a:gd name="connsiteY4" fmla="*/ 6867715 h 6891284"/>
              <a:gd name="connsiteX0" fmla="*/ 0 w 3531267"/>
              <a:gd name="connsiteY0" fmla="*/ 6867715 h 6891284"/>
              <a:gd name="connsiteX1" fmla="*/ 742851 w 3531267"/>
              <a:gd name="connsiteY1" fmla="*/ 76 h 6891284"/>
              <a:gd name="connsiteX2" fmla="*/ 3531267 w 3531267"/>
              <a:gd name="connsiteY2" fmla="*/ 0 h 6891284"/>
              <a:gd name="connsiteX3" fmla="*/ 3509054 w 3531267"/>
              <a:gd name="connsiteY3" fmla="*/ 6891284 h 6891284"/>
              <a:gd name="connsiteX4" fmla="*/ 0 w 3531267"/>
              <a:gd name="connsiteY4" fmla="*/ 6867715 h 6891284"/>
              <a:gd name="connsiteX0" fmla="*/ 0 w 3531267"/>
              <a:gd name="connsiteY0" fmla="*/ 6867715 h 6898008"/>
              <a:gd name="connsiteX1" fmla="*/ 742851 w 3531267"/>
              <a:gd name="connsiteY1" fmla="*/ 76 h 6898008"/>
              <a:gd name="connsiteX2" fmla="*/ 3531267 w 3531267"/>
              <a:gd name="connsiteY2" fmla="*/ 0 h 6898008"/>
              <a:gd name="connsiteX3" fmla="*/ 3509054 w 3531267"/>
              <a:gd name="connsiteY3" fmla="*/ 6898008 h 6898008"/>
              <a:gd name="connsiteX4" fmla="*/ 0 w 3531267"/>
              <a:gd name="connsiteY4" fmla="*/ 6867715 h 6898008"/>
              <a:gd name="connsiteX0" fmla="*/ 0 w 3531267"/>
              <a:gd name="connsiteY0" fmla="*/ 6867715 h 6871114"/>
              <a:gd name="connsiteX1" fmla="*/ 742851 w 3531267"/>
              <a:gd name="connsiteY1" fmla="*/ 76 h 6871114"/>
              <a:gd name="connsiteX2" fmla="*/ 3531267 w 3531267"/>
              <a:gd name="connsiteY2" fmla="*/ 0 h 6871114"/>
              <a:gd name="connsiteX3" fmla="*/ 3509054 w 3531267"/>
              <a:gd name="connsiteY3" fmla="*/ 6871114 h 6871114"/>
              <a:gd name="connsiteX4" fmla="*/ 0 w 3531267"/>
              <a:gd name="connsiteY4" fmla="*/ 6867715 h 6871114"/>
              <a:gd name="connsiteX0" fmla="*/ 0 w 3535545"/>
              <a:gd name="connsiteY0" fmla="*/ 6867715 h 6876589"/>
              <a:gd name="connsiteX1" fmla="*/ 742851 w 3535545"/>
              <a:gd name="connsiteY1" fmla="*/ 76 h 6876589"/>
              <a:gd name="connsiteX2" fmla="*/ 3531267 w 3535545"/>
              <a:gd name="connsiteY2" fmla="*/ 0 h 6876589"/>
              <a:gd name="connsiteX3" fmla="*/ 3535352 w 3535545"/>
              <a:gd name="connsiteY3" fmla="*/ 6876589 h 6876589"/>
              <a:gd name="connsiteX4" fmla="*/ 0 w 3535545"/>
              <a:gd name="connsiteY4" fmla="*/ 6867715 h 6876589"/>
              <a:gd name="connsiteX0" fmla="*/ 0 w 3531267"/>
              <a:gd name="connsiteY0" fmla="*/ 6867715 h 6882065"/>
              <a:gd name="connsiteX1" fmla="*/ 742851 w 3531267"/>
              <a:gd name="connsiteY1" fmla="*/ 76 h 6882065"/>
              <a:gd name="connsiteX2" fmla="*/ 3531267 w 3531267"/>
              <a:gd name="connsiteY2" fmla="*/ 0 h 6882065"/>
              <a:gd name="connsiteX3" fmla="*/ 3520742 w 3531267"/>
              <a:gd name="connsiteY3" fmla="*/ 6882065 h 6882065"/>
              <a:gd name="connsiteX4" fmla="*/ 0 w 3531267"/>
              <a:gd name="connsiteY4" fmla="*/ 6867715 h 6882065"/>
              <a:gd name="connsiteX0" fmla="*/ 0 w 3520777"/>
              <a:gd name="connsiteY0" fmla="*/ 6867639 h 6881989"/>
              <a:gd name="connsiteX1" fmla="*/ 742851 w 3520777"/>
              <a:gd name="connsiteY1" fmla="*/ 0 h 6881989"/>
              <a:gd name="connsiteX2" fmla="*/ 3481594 w 3520777"/>
              <a:gd name="connsiteY2" fmla="*/ 49203 h 6881989"/>
              <a:gd name="connsiteX3" fmla="*/ 3520742 w 3520777"/>
              <a:gd name="connsiteY3" fmla="*/ 6881989 h 6881989"/>
              <a:gd name="connsiteX4" fmla="*/ 0 w 3520777"/>
              <a:gd name="connsiteY4" fmla="*/ 6867639 h 6881989"/>
              <a:gd name="connsiteX0" fmla="*/ 0 w 3521052"/>
              <a:gd name="connsiteY0" fmla="*/ 6884141 h 6898491"/>
              <a:gd name="connsiteX1" fmla="*/ 742851 w 3521052"/>
              <a:gd name="connsiteY1" fmla="*/ 16502 h 6898491"/>
              <a:gd name="connsiteX2" fmla="*/ 3519579 w 3521052"/>
              <a:gd name="connsiteY2" fmla="*/ 0 h 6898491"/>
              <a:gd name="connsiteX3" fmla="*/ 3520742 w 3521052"/>
              <a:gd name="connsiteY3" fmla="*/ 6898491 h 6898491"/>
              <a:gd name="connsiteX4" fmla="*/ 0 w 3521052"/>
              <a:gd name="connsiteY4" fmla="*/ 6884141 h 6898491"/>
              <a:gd name="connsiteX0" fmla="*/ 0 w 3521052"/>
              <a:gd name="connsiteY0" fmla="*/ 6916918 h 6931268"/>
              <a:gd name="connsiteX1" fmla="*/ 745773 w 3521052"/>
              <a:gd name="connsiteY1" fmla="*/ 0 h 6931268"/>
              <a:gd name="connsiteX2" fmla="*/ 3519579 w 3521052"/>
              <a:gd name="connsiteY2" fmla="*/ 32777 h 6931268"/>
              <a:gd name="connsiteX3" fmla="*/ 3520742 w 3521052"/>
              <a:gd name="connsiteY3" fmla="*/ 6931268 h 6931268"/>
              <a:gd name="connsiteX4" fmla="*/ 0 w 3521052"/>
              <a:gd name="connsiteY4" fmla="*/ 6916918 h 6931268"/>
              <a:gd name="connsiteX0" fmla="*/ 0 w 3521052"/>
              <a:gd name="connsiteY0" fmla="*/ 6884141 h 6898491"/>
              <a:gd name="connsiteX1" fmla="*/ 737007 w 3521052"/>
              <a:gd name="connsiteY1" fmla="*/ 11026 h 6898491"/>
              <a:gd name="connsiteX2" fmla="*/ 3519579 w 3521052"/>
              <a:gd name="connsiteY2" fmla="*/ 0 h 6898491"/>
              <a:gd name="connsiteX3" fmla="*/ 3520742 w 3521052"/>
              <a:gd name="connsiteY3" fmla="*/ 6898491 h 6898491"/>
              <a:gd name="connsiteX4" fmla="*/ 0 w 3521052"/>
              <a:gd name="connsiteY4" fmla="*/ 6884141 h 6898491"/>
              <a:gd name="connsiteX0" fmla="*/ 0 w 3521052"/>
              <a:gd name="connsiteY0" fmla="*/ 6884141 h 6898491"/>
              <a:gd name="connsiteX1" fmla="*/ 737007 w 3521052"/>
              <a:gd name="connsiteY1" fmla="*/ 5346 h 6898491"/>
              <a:gd name="connsiteX2" fmla="*/ 3519579 w 3521052"/>
              <a:gd name="connsiteY2" fmla="*/ 0 h 6898491"/>
              <a:gd name="connsiteX3" fmla="*/ 3520742 w 3521052"/>
              <a:gd name="connsiteY3" fmla="*/ 6898491 h 6898491"/>
              <a:gd name="connsiteX4" fmla="*/ 0 w 3521052"/>
              <a:gd name="connsiteY4" fmla="*/ 6884141 h 6898491"/>
              <a:gd name="connsiteX0" fmla="*/ 0 w 3524083"/>
              <a:gd name="connsiteY0" fmla="*/ 6878461 h 6898491"/>
              <a:gd name="connsiteX1" fmla="*/ 740038 w 3524083"/>
              <a:gd name="connsiteY1" fmla="*/ 5346 h 6898491"/>
              <a:gd name="connsiteX2" fmla="*/ 3522610 w 3524083"/>
              <a:gd name="connsiteY2" fmla="*/ 0 h 6898491"/>
              <a:gd name="connsiteX3" fmla="*/ 3523773 w 3524083"/>
              <a:gd name="connsiteY3" fmla="*/ 6898491 h 6898491"/>
              <a:gd name="connsiteX4" fmla="*/ 0 w 3524083"/>
              <a:gd name="connsiteY4" fmla="*/ 6878461 h 6898491"/>
              <a:gd name="connsiteX0" fmla="*/ 0 w 3522610"/>
              <a:gd name="connsiteY0" fmla="*/ 6878461 h 6904171"/>
              <a:gd name="connsiteX1" fmla="*/ 740038 w 3522610"/>
              <a:gd name="connsiteY1" fmla="*/ 5346 h 6904171"/>
              <a:gd name="connsiteX2" fmla="*/ 3522610 w 3522610"/>
              <a:gd name="connsiteY2" fmla="*/ 0 h 6904171"/>
              <a:gd name="connsiteX3" fmla="*/ 3490433 w 3522610"/>
              <a:gd name="connsiteY3" fmla="*/ 6904171 h 6904171"/>
              <a:gd name="connsiteX4" fmla="*/ 0 w 3522610"/>
              <a:gd name="connsiteY4" fmla="*/ 6878461 h 6904171"/>
              <a:gd name="connsiteX0" fmla="*/ 0 w 3522610"/>
              <a:gd name="connsiteY0" fmla="*/ 6878461 h 6878461"/>
              <a:gd name="connsiteX1" fmla="*/ 740038 w 3522610"/>
              <a:gd name="connsiteY1" fmla="*/ 5346 h 6878461"/>
              <a:gd name="connsiteX2" fmla="*/ 3522610 w 3522610"/>
              <a:gd name="connsiteY2" fmla="*/ 0 h 6878461"/>
              <a:gd name="connsiteX3" fmla="*/ 3454063 w 3522610"/>
              <a:gd name="connsiteY3" fmla="*/ 6818978 h 6878461"/>
              <a:gd name="connsiteX4" fmla="*/ 0 w 3522610"/>
              <a:gd name="connsiteY4" fmla="*/ 6878461 h 6878461"/>
              <a:gd name="connsiteX0" fmla="*/ 0 w 3522610"/>
              <a:gd name="connsiteY0" fmla="*/ 6878461 h 6878461"/>
              <a:gd name="connsiteX1" fmla="*/ 740038 w 3522610"/>
              <a:gd name="connsiteY1" fmla="*/ 5346 h 6878461"/>
              <a:gd name="connsiteX2" fmla="*/ 3522610 w 3522610"/>
              <a:gd name="connsiteY2" fmla="*/ 0 h 6878461"/>
              <a:gd name="connsiteX3" fmla="*/ 3508618 w 3522610"/>
              <a:gd name="connsiteY3" fmla="*/ 6875773 h 6878461"/>
              <a:gd name="connsiteX4" fmla="*/ 0 w 3522610"/>
              <a:gd name="connsiteY4" fmla="*/ 6878461 h 6878461"/>
              <a:gd name="connsiteX0" fmla="*/ 0 w 3508644"/>
              <a:gd name="connsiteY0" fmla="*/ 6873115 h 6873115"/>
              <a:gd name="connsiteX1" fmla="*/ 740038 w 3508644"/>
              <a:gd name="connsiteY1" fmla="*/ 0 h 6873115"/>
              <a:gd name="connsiteX2" fmla="*/ 3455931 w 3508644"/>
              <a:gd name="connsiteY2" fmla="*/ 119604 h 6873115"/>
              <a:gd name="connsiteX3" fmla="*/ 3508618 w 3508644"/>
              <a:gd name="connsiteY3" fmla="*/ 6870427 h 6873115"/>
              <a:gd name="connsiteX4" fmla="*/ 0 w 3508644"/>
              <a:gd name="connsiteY4" fmla="*/ 6873115 h 6873115"/>
              <a:gd name="connsiteX0" fmla="*/ 0 w 3510487"/>
              <a:gd name="connsiteY0" fmla="*/ 6873115 h 6873115"/>
              <a:gd name="connsiteX1" fmla="*/ 740038 w 3510487"/>
              <a:gd name="connsiteY1" fmla="*/ 0 h 6873115"/>
              <a:gd name="connsiteX2" fmla="*/ 3510487 w 3510487"/>
              <a:gd name="connsiteY2" fmla="*/ 334 h 6873115"/>
              <a:gd name="connsiteX3" fmla="*/ 3508618 w 3510487"/>
              <a:gd name="connsiteY3" fmla="*/ 6870427 h 6873115"/>
              <a:gd name="connsiteX4" fmla="*/ 0 w 3510487"/>
              <a:gd name="connsiteY4" fmla="*/ 6873115 h 6873115"/>
              <a:gd name="connsiteX0" fmla="*/ 3005295 w 6515782"/>
              <a:gd name="connsiteY0" fmla="*/ 6873115 h 6873115"/>
              <a:gd name="connsiteX1" fmla="*/ 3745333 w 6515782"/>
              <a:gd name="connsiteY1" fmla="*/ 0 h 6873115"/>
              <a:gd name="connsiteX2" fmla="*/ 6515782 w 6515782"/>
              <a:gd name="connsiteY2" fmla="*/ 334 h 6873115"/>
              <a:gd name="connsiteX3" fmla="*/ 0 w 6515782"/>
              <a:gd name="connsiteY3" fmla="*/ 6870427 h 6873115"/>
              <a:gd name="connsiteX4" fmla="*/ 3005295 w 6515782"/>
              <a:gd name="connsiteY4" fmla="*/ 6873115 h 6873115"/>
              <a:gd name="connsiteX0" fmla="*/ 3005295 w 3745333"/>
              <a:gd name="connsiteY0" fmla="*/ 6873115 h 6873115"/>
              <a:gd name="connsiteX1" fmla="*/ 3745333 w 3745333"/>
              <a:gd name="connsiteY1" fmla="*/ 0 h 6873115"/>
              <a:gd name="connsiteX2" fmla="*/ 6473 w 3745333"/>
              <a:gd name="connsiteY2" fmla="*/ 8960 h 6873115"/>
              <a:gd name="connsiteX3" fmla="*/ 0 w 3745333"/>
              <a:gd name="connsiteY3" fmla="*/ 6870427 h 6873115"/>
              <a:gd name="connsiteX4" fmla="*/ 3005295 w 3745333"/>
              <a:gd name="connsiteY4" fmla="*/ 6873115 h 6873115"/>
              <a:gd name="connsiteX0" fmla="*/ 2998841 w 3738879"/>
              <a:gd name="connsiteY0" fmla="*/ 6873115 h 6873115"/>
              <a:gd name="connsiteX1" fmla="*/ 3738879 w 3738879"/>
              <a:gd name="connsiteY1" fmla="*/ 0 h 6873115"/>
              <a:gd name="connsiteX2" fmla="*/ 19 w 3738879"/>
              <a:gd name="connsiteY2" fmla="*/ 8960 h 6873115"/>
              <a:gd name="connsiteX3" fmla="*/ 76409 w 3738879"/>
              <a:gd name="connsiteY3" fmla="*/ 6758284 h 6873115"/>
              <a:gd name="connsiteX4" fmla="*/ 2998841 w 3738879"/>
              <a:gd name="connsiteY4" fmla="*/ 6873115 h 6873115"/>
              <a:gd name="connsiteX0" fmla="*/ 3000691 w 3740729"/>
              <a:gd name="connsiteY0" fmla="*/ 6873115 h 6873115"/>
              <a:gd name="connsiteX1" fmla="*/ 3740729 w 3740729"/>
              <a:gd name="connsiteY1" fmla="*/ 0 h 6873115"/>
              <a:gd name="connsiteX2" fmla="*/ 1869 w 3740729"/>
              <a:gd name="connsiteY2" fmla="*/ 8960 h 6873115"/>
              <a:gd name="connsiteX3" fmla="*/ 0 w 3740729"/>
              <a:gd name="connsiteY3" fmla="*/ 6870427 h 6873115"/>
              <a:gd name="connsiteX4" fmla="*/ 3000691 w 3740729"/>
              <a:gd name="connsiteY4" fmla="*/ 6873115 h 6873115"/>
              <a:gd name="connsiteX0" fmla="*/ 2998826 w 3738864"/>
              <a:gd name="connsiteY0" fmla="*/ 6873115 h 6879053"/>
              <a:gd name="connsiteX1" fmla="*/ 3738864 w 3738864"/>
              <a:gd name="connsiteY1" fmla="*/ 0 h 6879053"/>
              <a:gd name="connsiteX2" fmla="*/ 4 w 3738864"/>
              <a:gd name="connsiteY2" fmla="*/ 8960 h 6879053"/>
              <a:gd name="connsiteX3" fmla="*/ 495310 w 3738864"/>
              <a:gd name="connsiteY3" fmla="*/ 6879053 h 6879053"/>
              <a:gd name="connsiteX4" fmla="*/ 2998826 w 3738864"/>
              <a:gd name="connsiteY4" fmla="*/ 6873115 h 6879053"/>
              <a:gd name="connsiteX0" fmla="*/ 2998826 w 3738864"/>
              <a:gd name="connsiteY0" fmla="*/ 6873115 h 6873115"/>
              <a:gd name="connsiteX1" fmla="*/ 3738864 w 3738864"/>
              <a:gd name="connsiteY1" fmla="*/ 0 h 6873115"/>
              <a:gd name="connsiteX2" fmla="*/ 4 w 3738864"/>
              <a:gd name="connsiteY2" fmla="*/ 8960 h 6873115"/>
              <a:gd name="connsiteX3" fmla="*/ 315775 w 3738864"/>
              <a:gd name="connsiteY3" fmla="*/ 6870427 h 6873115"/>
              <a:gd name="connsiteX4" fmla="*/ 2998826 w 3738864"/>
              <a:gd name="connsiteY4" fmla="*/ 6873115 h 6873115"/>
              <a:gd name="connsiteX0" fmla="*/ 2683051 w 3423089"/>
              <a:gd name="connsiteY0" fmla="*/ 6873115 h 6873115"/>
              <a:gd name="connsiteX1" fmla="*/ 3423089 w 3423089"/>
              <a:gd name="connsiteY1" fmla="*/ 0 h 6873115"/>
              <a:gd name="connsiteX2" fmla="*/ 139972 w 3423089"/>
              <a:gd name="connsiteY2" fmla="*/ 86598 h 6873115"/>
              <a:gd name="connsiteX3" fmla="*/ 0 w 3423089"/>
              <a:gd name="connsiteY3" fmla="*/ 6870427 h 6873115"/>
              <a:gd name="connsiteX4" fmla="*/ 2683051 w 3423089"/>
              <a:gd name="connsiteY4" fmla="*/ 6873115 h 6873115"/>
              <a:gd name="connsiteX0" fmla="*/ 2683051 w 3423089"/>
              <a:gd name="connsiteY0" fmla="*/ 6873115 h 6873115"/>
              <a:gd name="connsiteX1" fmla="*/ 3423089 w 3423089"/>
              <a:gd name="connsiteY1" fmla="*/ 0 h 6873115"/>
              <a:gd name="connsiteX2" fmla="*/ 1868 w 3423089"/>
              <a:gd name="connsiteY2" fmla="*/ 334 h 6873115"/>
              <a:gd name="connsiteX3" fmla="*/ 0 w 3423089"/>
              <a:gd name="connsiteY3" fmla="*/ 6870427 h 6873115"/>
              <a:gd name="connsiteX4" fmla="*/ 2683051 w 3423089"/>
              <a:gd name="connsiteY4" fmla="*/ 6873115 h 6873115"/>
              <a:gd name="connsiteX0" fmla="*/ 2681213 w 3421251"/>
              <a:gd name="connsiteY0" fmla="*/ 6873115 h 6876564"/>
              <a:gd name="connsiteX1" fmla="*/ 3421251 w 3421251"/>
              <a:gd name="connsiteY1" fmla="*/ 0 h 6876564"/>
              <a:gd name="connsiteX2" fmla="*/ 30 w 3421251"/>
              <a:gd name="connsiteY2" fmla="*/ 334 h 6876564"/>
              <a:gd name="connsiteX3" fmla="*/ 47286 w 3421251"/>
              <a:gd name="connsiteY3" fmla="*/ 6876564 h 6876564"/>
              <a:gd name="connsiteX4" fmla="*/ 2681213 w 3421251"/>
              <a:gd name="connsiteY4" fmla="*/ 6873115 h 6876564"/>
              <a:gd name="connsiteX0" fmla="*/ 2689601 w 3429639"/>
              <a:gd name="connsiteY0" fmla="*/ 6873115 h 6888838"/>
              <a:gd name="connsiteX1" fmla="*/ 3429639 w 3429639"/>
              <a:gd name="connsiteY1" fmla="*/ 0 h 6888838"/>
              <a:gd name="connsiteX2" fmla="*/ 8418 w 3429639"/>
              <a:gd name="connsiteY2" fmla="*/ 334 h 6888838"/>
              <a:gd name="connsiteX3" fmla="*/ 0 w 3429639"/>
              <a:gd name="connsiteY3" fmla="*/ 6888838 h 6888838"/>
              <a:gd name="connsiteX4" fmla="*/ 2689601 w 3429639"/>
              <a:gd name="connsiteY4" fmla="*/ 6873115 h 6888838"/>
              <a:gd name="connsiteX0" fmla="*/ 2694321 w 3434359"/>
              <a:gd name="connsiteY0" fmla="*/ 6873115 h 6888838"/>
              <a:gd name="connsiteX1" fmla="*/ 3434359 w 3434359"/>
              <a:gd name="connsiteY1" fmla="*/ 0 h 6888838"/>
              <a:gd name="connsiteX2" fmla="*/ 183 w 3434359"/>
              <a:gd name="connsiteY2" fmla="*/ 8426 h 6888838"/>
              <a:gd name="connsiteX3" fmla="*/ 4720 w 3434359"/>
              <a:gd name="connsiteY3" fmla="*/ 6888838 h 6888838"/>
              <a:gd name="connsiteX4" fmla="*/ 2694321 w 3434359"/>
              <a:gd name="connsiteY4" fmla="*/ 6873115 h 6888838"/>
              <a:gd name="connsiteX0" fmla="*/ 2698237 w 3438275"/>
              <a:gd name="connsiteY0" fmla="*/ 6873115 h 6896930"/>
              <a:gd name="connsiteX1" fmla="*/ 3438275 w 3438275"/>
              <a:gd name="connsiteY1" fmla="*/ 0 h 6896930"/>
              <a:gd name="connsiteX2" fmla="*/ 4099 w 3438275"/>
              <a:gd name="connsiteY2" fmla="*/ 8426 h 6896930"/>
              <a:gd name="connsiteX3" fmla="*/ 0 w 3438275"/>
              <a:gd name="connsiteY3" fmla="*/ 6896930 h 6896930"/>
              <a:gd name="connsiteX4" fmla="*/ 2698237 w 3438275"/>
              <a:gd name="connsiteY4" fmla="*/ 6873115 h 6896930"/>
              <a:gd name="connsiteX0" fmla="*/ 2698237 w 3438275"/>
              <a:gd name="connsiteY0" fmla="*/ 6873115 h 6896930"/>
              <a:gd name="connsiteX1" fmla="*/ 3438275 w 3438275"/>
              <a:gd name="connsiteY1" fmla="*/ 0 h 6896930"/>
              <a:gd name="connsiteX2" fmla="*/ 4099 w 3438275"/>
              <a:gd name="connsiteY2" fmla="*/ 8426 h 6896930"/>
              <a:gd name="connsiteX3" fmla="*/ 0 w 3438275"/>
              <a:gd name="connsiteY3" fmla="*/ 6896930 h 6896930"/>
              <a:gd name="connsiteX4" fmla="*/ 2698237 w 3438275"/>
              <a:gd name="connsiteY4" fmla="*/ 6873115 h 6896930"/>
              <a:gd name="connsiteX0" fmla="*/ 2698237 w 3438275"/>
              <a:gd name="connsiteY0" fmla="*/ 6874214 h 6898029"/>
              <a:gd name="connsiteX1" fmla="*/ 3438275 w 3438275"/>
              <a:gd name="connsiteY1" fmla="*/ 1099 h 6898029"/>
              <a:gd name="connsiteX2" fmla="*/ 710 w 3438275"/>
              <a:gd name="connsiteY2" fmla="*/ 0 h 6898029"/>
              <a:gd name="connsiteX3" fmla="*/ 0 w 3438275"/>
              <a:gd name="connsiteY3" fmla="*/ 6898029 h 6898029"/>
              <a:gd name="connsiteX4" fmla="*/ 2698237 w 3438275"/>
              <a:gd name="connsiteY4" fmla="*/ 6874214 h 6898029"/>
              <a:gd name="connsiteX0" fmla="*/ 2697850 w 3437888"/>
              <a:gd name="connsiteY0" fmla="*/ 6874214 h 6891679"/>
              <a:gd name="connsiteX1" fmla="*/ 3437888 w 3437888"/>
              <a:gd name="connsiteY1" fmla="*/ 1099 h 6891679"/>
              <a:gd name="connsiteX2" fmla="*/ 323 w 3437888"/>
              <a:gd name="connsiteY2" fmla="*/ 0 h 6891679"/>
              <a:gd name="connsiteX3" fmla="*/ 1307 w 3437888"/>
              <a:gd name="connsiteY3" fmla="*/ 6891679 h 6891679"/>
              <a:gd name="connsiteX4" fmla="*/ 2697850 w 3437888"/>
              <a:gd name="connsiteY4" fmla="*/ 6874214 h 6891679"/>
              <a:gd name="connsiteX0" fmla="*/ 2697764 w 3437802"/>
              <a:gd name="connsiteY0" fmla="*/ 6874214 h 6885329"/>
              <a:gd name="connsiteX1" fmla="*/ 3437802 w 3437802"/>
              <a:gd name="connsiteY1" fmla="*/ 1099 h 6885329"/>
              <a:gd name="connsiteX2" fmla="*/ 237 w 3437802"/>
              <a:gd name="connsiteY2" fmla="*/ 0 h 6885329"/>
              <a:gd name="connsiteX3" fmla="*/ 2915 w 3437802"/>
              <a:gd name="connsiteY3" fmla="*/ 6885329 h 6885329"/>
              <a:gd name="connsiteX4" fmla="*/ 2697764 w 3437802"/>
              <a:gd name="connsiteY4" fmla="*/ 6874214 h 6885329"/>
              <a:gd name="connsiteX0" fmla="*/ 2697764 w 3081008"/>
              <a:gd name="connsiteY0" fmla="*/ 6874214 h 6885329"/>
              <a:gd name="connsiteX1" fmla="*/ 3081008 w 3081008"/>
              <a:gd name="connsiteY1" fmla="*/ 1099 h 6885329"/>
              <a:gd name="connsiteX2" fmla="*/ 237 w 3081008"/>
              <a:gd name="connsiteY2" fmla="*/ 0 h 6885329"/>
              <a:gd name="connsiteX3" fmla="*/ 2915 w 3081008"/>
              <a:gd name="connsiteY3" fmla="*/ 6885329 h 6885329"/>
              <a:gd name="connsiteX4" fmla="*/ 2697764 w 3081008"/>
              <a:gd name="connsiteY4" fmla="*/ 6874214 h 6885329"/>
              <a:gd name="connsiteX0" fmla="*/ 2975622 w 3358866"/>
              <a:gd name="connsiteY0" fmla="*/ 6884047 h 6895162"/>
              <a:gd name="connsiteX1" fmla="*/ 3358866 w 3358866"/>
              <a:gd name="connsiteY1" fmla="*/ 10932 h 6895162"/>
              <a:gd name="connsiteX2" fmla="*/ 5 w 3358866"/>
              <a:gd name="connsiteY2" fmla="*/ 0 h 6895162"/>
              <a:gd name="connsiteX3" fmla="*/ 280773 w 3358866"/>
              <a:gd name="connsiteY3" fmla="*/ 6895162 h 6895162"/>
              <a:gd name="connsiteX4" fmla="*/ 2975622 w 3358866"/>
              <a:gd name="connsiteY4" fmla="*/ 6884047 h 6895162"/>
              <a:gd name="connsiteX0" fmla="*/ 2975853 w 3359097"/>
              <a:gd name="connsiteY0" fmla="*/ 6884047 h 6884047"/>
              <a:gd name="connsiteX1" fmla="*/ 3359097 w 3359097"/>
              <a:gd name="connsiteY1" fmla="*/ 10932 h 6884047"/>
              <a:gd name="connsiteX2" fmla="*/ 236 w 3359097"/>
              <a:gd name="connsiteY2" fmla="*/ 0 h 6884047"/>
              <a:gd name="connsiteX3" fmla="*/ 2915 w 3359097"/>
              <a:gd name="connsiteY3" fmla="*/ 6875497 h 6884047"/>
              <a:gd name="connsiteX4" fmla="*/ 2975853 w 3359097"/>
              <a:gd name="connsiteY4" fmla="*/ 6884047 h 6884047"/>
              <a:gd name="connsiteX0" fmla="*/ 2988679 w 3371923"/>
              <a:gd name="connsiteY0" fmla="*/ 6884047 h 6885329"/>
              <a:gd name="connsiteX1" fmla="*/ 3371923 w 3371923"/>
              <a:gd name="connsiteY1" fmla="*/ 10932 h 6885329"/>
              <a:gd name="connsiteX2" fmla="*/ 13062 w 3371923"/>
              <a:gd name="connsiteY2" fmla="*/ 0 h 6885329"/>
              <a:gd name="connsiteX3" fmla="*/ 0 w 3371923"/>
              <a:gd name="connsiteY3" fmla="*/ 6885329 h 6885329"/>
              <a:gd name="connsiteX4" fmla="*/ 2988679 w 3371923"/>
              <a:gd name="connsiteY4" fmla="*/ 6884047 h 6885329"/>
              <a:gd name="connsiteX0" fmla="*/ 2978185 w 3361429"/>
              <a:gd name="connsiteY0" fmla="*/ 6884047 h 6884047"/>
              <a:gd name="connsiteX1" fmla="*/ 3361429 w 3361429"/>
              <a:gd name="connsiteY1" fmla="*/ 10932 h 6884047"/>
              <a:gd name="connsiteX2" fmla="*/ 2568 w 3361429"/>
              <a:gd name="connsiteY2" fmla="*/ 0 h 6884047"/>
              <a:gd name="connsiteX3" fmla="*/ 0 w 3361429"/>
              <a:gd name="connsiteY3" fmla="*/ 6875497 h 6884047"/>
              <a:gd name="connsiteX4" fmla="*/ 2978185 w 3361429"/>
              <a:gd name="connsiteY4" fmla="*/ 6884047 h 6884047"/>
              <a:gd name="connsiteX0" fmla="*/ 2978185 w 3361429"/>
              <a:gd name="connsiteY0" fmla="*/ 6884047 h 6884047"/>
              <a:gd name="connsiteX1" fmla="*/ 3361429 w 3361429"/>
              <a:gd name="connsiteY1" fmla="*/ 10932 h 6884047"/>
              <a:gd name="connsiteX2" fmla="*/ 2568 w 3361429"/>
              <a:gd name="connsiteY2" fmla="*/ 0 h 6884047"/>
              <a:gd name="connsiteX3" fmla="*/ 0 w 3361429"/>
              <a:gd name="connsiteY3" fmla="*/ 6875497 h 6884047"/>
              <a:gd name="connsiteX4" fmla="*/ 2978185 w 3361429"/>
              <a:gd name="connsiteY4" fmla="*/ 6884047 h 6884047"/>
              <a:gd name="connsiteX0" fmla="*/ 2981854 w 3365098"/>
              <a:gd name="connsiteY0" fmla="*/ 6884047 h 6889247"/>
              <a:gd name="connsiteX1" fmla="*/ 3365098 w 3365098"/>
              <a:gd name="connsiteY1" fmla="*/ 10932 h 6889247"/>
              <a:gd name="connsiteX2" fmla="*/ 6237 w 3365098"/>
              <a:gd name="connsiteY2" fmla="*/ 0 h 6889247"/>
              <a:gd name="connsiteX3" fmla="*/ 0 w 3365098"/>
              <a:gd name="connsiteY3" fmla="*/ 6889247 h 6889247"/>
              <a:gd name="connsiteX4" fmla="*/ 2981854 w 3365098"/>
              <a:gd name="connsiteY4" fmla="*/ 6884047 h 6889247"/>
              <a:gd name="connsiteX0" fmla="*/ 2981854 w 3365098"/>
              <a:gd name="connsiteY0" fmla="*/ 6884047 h 6889247"/>
              <a:gd name="connsiteX1" fmla="*/ 3365098 w 3365098"/>
              <a:gd name="connsiteY1" fmla="*/ 10932 h 6889247"/>
              <a:gd name="connsiteX2" fmla="*/ 6237 w 3365098"/>
              <a:gd name="connsiteY2" fmla="*/ 0 h 6889247"/>
              <a:gd name="connsiteX3" fmla="*/ 0 w 3365098"/>
              <a:gd name="connsiteY3" fmla="*/ 6889247 h 6889247"/>
              <a:gd name="connsiteX4" fmla="*/ 2981854 w 3365098"/>
              <a:gd name="connsiteY4" fmla="*/ 6884047 h 6889247"/>
              <a:gd name="connsiteX0" fmla="*/ 2981854 w 3365098"/>
              <a:gd name="connsiteY0" fmla="*/ 6873115 h 6878315"/>
              <a:gd name="connsiteX1" fmla="*/ 3365098 w 3365098"/>
              <a:gd name="connsiteY1" fmla="*/ 0 h 6878315"/>
              <a:gd name="connsiteX2" fmla="*/ 2568 w 3365098"/>
              <a:gd name="connsiteY2" fmla="*/ 167823 h 6878315"/>
              <a:gd name="connsiteX3" fmla="*/ 0 w 3365098"/>
              <a:gd name="connsiteY3" fmla="*/ 6878315 h 6878315"/>
              <a:gd name="connsiteX4" fmla="*/ 2981854 w 3365098"/>
              <a:gd name="connsiteY4" fmla="*/ 6873115 h 6878315"/>
              <a:gd name="connsiteX0" fmla="*/ 2981854 w 3365098"/>
              <a:gd name="connsiteY0" fmla="*/ 6884047 h 6889247"/>
              <a:gd name="connsiteX1" fmla="*/ 3365098 w 3365098"/>
              <a:gd name="connsiteY1" fmla="*/ 10932 h 6889247"/>
              <a:gd name="connsiteX2" fmla="*/ 6237 w 3365098"/>
              <a:gd name="connsiteY2" fmla="*/ 0 h 6889247"/>
              <a:gd name="connsiteX3" fmla="*/ 0 w 3365098"/>
              <a:gd name="connsiteY3" fmla="*/ 6889247 h 6889247"/>
              <a:gd name="connsiteX4" fmla="*/ 2981854 w 3365098"/>
              <a:gd name="connsiteY4" fmla="*/ 6884047 h 6889247"/>
              <a:gd name="connsiteX0" fmla="*/ 2981854 w 3365098"/>
              <a:gd name="connsiteY0" fmla="*/ 6886866 h 6892066"/>
              <a:gd name="connsiteX1" fmla="*/ 3365098 w 3365098"/>
              <a:gd name="connsiteY1" fmla="*/ 0 h 6892066"/>
              <a:gd name="connsiteX2" fmla="*/ 6237 w 3365098"/>
              <a:gd name="connsiteY2" fmla="*/ 2819 h 6892066"/>
              <a:gd name="connsiteX3" fmla="*/ 0 w 3365098"/>
              <a:gd name="connsiteY3" fmla="*/ 6892066 h 6892066"/>
              <a:gd name="connsiteX4" fmla="*/ 2981854 w 3365098"/>
              <a:gd name="connsiteY4" fmla="*/ 6886866 h 6892066"/>
              <a:gd name="connsiteX0" fmla="*/ 2975932 w 3359176"/>
              <a:gd name="connsiteY0" fmla="*/ 6886866 h 6898941"/>
              <a:gd name="connsiteX1" fmla="*/ 3359176 w 3359176"/>
              <a:gd name="connsiteY1" fmla="*/ 0 h 6898941"/>
              <a:gd name="connsiteX2" fmla="*/ 315 w 3359176"/>
              <a:gd name="connsiteY2" fmla="*/ 2819 h 6898941"/>
              <a:gd name="connsiteX3" fmla="*/ 1416 w 3359176"/>
              <a:gd name="connsiteY3" fmla="*/ 6898941 h 6898941"/>
              <a:gd name="connsiteX4" fmla="*/ 2975932 w 3359176"/>
              <a:gd name="connsiteY4" fmla="*/ 6886866 h 6898941"/>
              <a:gd name="connsiteX0" fmla="*/ 2975796 w 3359040"/>
              <a:gd name="connsiteY0" fmla="*/ 6886866 h 6892066"/>
              <a:gd name="connsiteX1" fmla="*/ 3359040 w 3359040"/>
              <a:gd name="connsiteY1" fmla="*/ 0 h 6892066"/>
              <a:gd name="connsiteX2" fmla="*/ 179 w 3359040"/>
              <a:gd name="connsiteY2" fmla="*/ 2819 h 6892066"/>
              <a:gd name="connsiteX3" fmla="*/ 4949 w 3359040"/>
              <a:gd name="connsiteY3" fmla="*/ 6892066 h 6892066"/>
              <a:gd name="connsiteX4" fmla="*/ 2975796 w 3359040"/>
              <a:gd name="connsiteY4" fmla="*/ 6886866 h 6892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040" h="6892066">
                <a:moveTo>
                  <a:pt x="2975796" y="6886866"/>
                </a:moveTo>
                <a:lnTo>
                  <a:pt x="3359040" y="0"/>
                </a:lnTo>
                <a:lnTo>
                  <a:pt x="179" y="2819"/>
                </a:lnTo>
                <a:cubicBezTo>
                  <a:pt x="-1245" y="2299914"/>
                  <a:pt x="6373" y="4594971"/>
                  <a:pt x="4949" y="6892066"/>
                </a:cubicBezTo>
                <a:lnTo>
                  <a:pt x="2975796" y="688686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8" name="Bilde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27272" y="6067498"/>
            <a:ext cx="2666365" cy="339040"/>
          </a:xfrm>
          <a:prstGeom prst="rect">
            <a:avLst/>
          </a:prstGeom>
        </p:spPr>
      </p:pic>
      <p:sp>
        <p:nvSpPr>
          <p:cNvPr id="9" name="Ellipse 8"/>
          <p:cNvSpPr/>
          <p:nvPr userDrawn="1"/>
        </p:nvSpPr>
        <p:spPr>
          <a:xfrm>
            <a:off x="7710705" y="1633035"/>
            <a:ext cx="1648027" cy="1648027"/>
          </a:xfrm>
          <a:prstGeom prst="ellipse">
            <a:avLst/>
          </a:prstGeom>
          <a:noFill/>
          <a:ln w="12700">
            <a:solidFill>
              <a:schemeClr val="bg1">
                <a:alpha val="79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Text Placeholder 24">
            <a:extLst>
              <a:ext uri="{FF2B5EF4-FFF2-40B4-BE49-F238E27FC236}">
                <a16:creationId xmlns:a16="http://schemas.microsoft.com/office/drawing/2014/main" id="{6F324E74-CBA2-4D4F-8F86-1E0310B1DC19}"/>
              </a:ext>
            </a:extLst>
          </p:cNvPr>
          <p:cNvSpPr>
            <a:spLocks noGrp="1"/>
          </p:cNvSpPr>
          <p:nvPr>
            <p:ph type="body" sz="quarter" idx="10" hasCustomPrompt="1"/>
          </p:nvPr>
        </p:nvSpPr>
        <p:spPr>
          <a:xfrm>
            <a:off x="527560" y="1148156"/>
            <a:ext cx="5116155" cy="3477352"/>
          </a:xfrm>
          <a:custGeom>
            <a:avLst/>
            <a:gdLst>
              <a:gd name="connsiteX0" fmla="*/ 0 w 5233706"/>
              <a:gd name="connsiteY0" fmla="*/ 0 h 3443597"/>
              <a:gd name="connsiteX1" fmla="*/ 5233706 w 5233706"/>
              <a:gd name="connsiteY1" fmla="*/ 0 h 3443597"/>
              <a:gd name="connsiteX2" fmla="*/ 5233706 w 5233706"/>
              <a:gd name="connsiteY2" fmla="*/ 3443597 h 3443597"/>
              <a:gd name="connsiteX3" fmla="*/ 0 w 5233706"/>
              <a:gd name="connsiteY3" fmla="*/ 3443597 h 3443597"/>
              <a:gd name="connsiteX4" fmla="*/ 0 w 5233706"/>
              <a:gd name="connsiteY4" fmla="*/ 0 h 3443597"/>
              <a:gd name="connsiteX0" fmla="*/ 0 w 5233706"/>
              <a:gd name="connsiteY0" fmla="*/ 0 h 3443597"/>
              <a:gd name="connsiteX1" fmla="*/ 5233706 w 5233706"/>
              <a:gd name="connsiteY1" fmla="*/ 0 h 3443597"/>
              <a:gd name="connsiteX2" fmla="*/ 5125552 w 5233706"/>
              <a:gd name="connsiteY2" fmla="*/ 3443597 h 3443597"/>
              <a:gd name="connsiteX3" fmla="*/ 0 w 5233706"/>
              <a:gd name="connsiteY3" fmla="*/ 3443597 h 3443597"/>
              <a:gd name="connsiteX4" fmla="*/ 0 w 5233706"/>
              <a:gd name="connsiteY4" fmla="*/ 0 h 3443597"/>
              <a:gd name="connsiteX0" fmla="*/ 0 w 5420519"/>
              <a:gd name="connsiteY0" fmla="*/ 0 h 3443597"/>
              <a:gd name="connsiteX1" fmla="*/ 5420519 w 5420519"/>
              <a:gd name="connsiteY1" fmla="*/ 0 h 3443597"/>
              <a:gd name="connsiteX2" fmla="*/ 5125552 w 5420519"/>
              <a:gd name="connsiteY2" fmla="*/ 3443597 h 3443597"/>
              <a:gd name="connsiteX3" fmla="*/ 0 w 5420519"/>
              <a:gd name="connsiteY3" fmla="*/ 3443597 h 3443597"/>
              <a:gd name="connsiteX4" fmla="*/ 0 w 5420519"/>
              <a:gd name="connsiteY4" fmla="*/ 0 h 3443597"/>
              <a:gd name="connsiteX0" fmla="*/ 0 w 5420519"/>
              <a:gd name="connsiteY0" fmla="*/ 0 h 3984371"/>
              <a:gd name="connsiteX1" fmla="*/ 5420519 w 5420519"/>
              <a:gd name="connsiteY1" fmla="*/ 0 h 3984371"/>
              <a:gd name="connsiteX2" fmla="*/ 5066558 w 5420519"/>
              <a:gd name="connsiteY2" fmla="*/ 3984371 h 3984371"/>
              <a:gd name="connsiteX3" fmla="*/ 0 w 5420519"/>
              <a:gd name="connsiteY3" fmla="*/ 3443597 h 3984371"/>
              <a:gd name="connsiteX4" fmla="*/ 0 w 5420519"/>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35210 h 3984371"/>
              <a:gd name="connsiteX4" fmla="*/ 9832 w 5430351"/>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74539 h 3984371"/>
              <a:gd name="connsiteX4" fmla="*/ 9832 w 5430351"/>
              <a:gd name="connsiteY4" fmla="*/ 0 h 3984371"/>
              <a:gd name="connsiteX0" fmla="*/ 9832 w 5430351"/>
              <a:gd name="connsiteY0" fmla="*/ 0 h 3994203"/>
              <a:gd name="connsiteX1" fmla="*/ 5430351 w 5430351"/>
              <a:gd name="connsiteY1" fmla="*/ 0 h 3994203"/>
              <a:gd name="connsiteX2" fmla="*/ 5076390 w 5430351"/>
              <a:gd name="connsiteY2" fmla="*/ 3984371 h 3994203"/>
              <a:gd name="connsiteX3" fmla="*/ 0 w 5430351"/>
              <a:gd name="connsiteY3" fmla="*/ 3994203 h 3994203"/>
              <a:gd name="connsiteX4" fmla="*/ 9832 w 5430351"/>
              <a:gd name="connsiteY4" fmla="*/ 0 h 3994203"/>
              <a:gd name="connsiteX0" fmla="*/ 9832 w 5430351"/>
              <a:gd name="connsiteY0" fmla="*/ 0 h 4004035"/>
              <a:gd name="connsiteX1" fmla="*/ 5430351 w 5430351"/>
              <a:gd name="connsiteY1" fmla="*/ 0 h 4004035"/>
              <a:gd name="connsiteX2" fmla="*/ 5066558 w 5430351"/>
              <a:gd name="connsiteY2" fmla="*/ 4004035 h 4004035"/>
              <a:gd name="connsiteX3" fmla="*/ 0 w 5430351"/>
              <a:gd name="connsiteY3" fmla="*/ 3994203 h 4004035"/>
              <a:gd name="connsiteX4" fmla="*/ 9832 w 5430351"/>
              <a:gd name="connsiteY4" fmla="*/ 0 h 4004035"/>
              <a:gd name="connsiteX0" fmla="*/ 9832 w 5430351"/>
              <a:gd name="connsiteY0" fmla="*/ 0 h 4013867"/>
              <a:gd name="connsiteX1" fmla="*/ 5430351 w 5430351"/>
              <a:gd name="connsiteY1" fmla="*/ 0 h 4013867"/>
              <a:gd name="connsiteX2" fmla="*/ 5027229 w 5430351"/>
              <a:gd name="connsiteY2" fmla="*/ 4013867 h 4013867"/>
              <a:gd name="connsiteX3" fmla="*/ 0 w 5430351"/>
              <a:gd name="connsiteY3" fmla="*/ 3994203 h 4013867"/>
              <a:gd name="connsiteX4" fmla="*/ 9832 w 5430351"/>
              <a:gd name="connsiteY4" fmla="*/ 0 h 4013867"/>
              <a:gd name="connsiteX0" fmla="*/ 9832 w 5430351"/>
              <a:gd name="connsiteY0" fmla="*/ 0 h 3994203"/>
              <a:gd name="connsiteX1" fmla="*/ 5430351 w 5430351"/>
              <a:gd name="connsiteY1" fmla="*/ 0 h 3994203"/>
              <a:gd name="connsiteX2" fmla="*/ 5027229 w 5430351"/>
              <a:gd name="connsiteY2" fmla="*/ 3994203 h 3994203"/>
              <a:gd name="connsiteX3" fmla="*/ 0 w 5430351"/>
              <a:gd name="connsiteY3" fmla="*/ 3994203 h 3994203"/>
              <a:gd name="connsiteX4" fmla="*/ 9832 w 5430351"/>
              <a:gd name="connsiteY4" fmla="*/ 0 h 3994203"/>
              <a:gd name="connsiteX0" fmla="*/ 436 w 5420955"/>
              <a:gd name="connsiteY0" fmla="*/ 0 h 4004035"/>
              <a:gd name="connsiteX1" fmla="*/ 5420955 w 5420955"/>
              <a:gd name="connsiteY1" fmla="*/ 0 h 4004035"/>
              <a:gd name="connsiteX2" fmla="*/ 5017833 w 5420955"/>
              <a:gd name="connsiteY2" fmla="*/ 3994203 h 4004035"/>
              <a:gd name="connsiteX3" fmla="*/ 10269 w 5420955"/>
              <a:gd name="connsiteY3" fmla="*/ 4004035 h 4004035"/>
              <a:gd name="connsiteX4" fmla="*/ 436 w 5420955"/>
              <a:gd name="connsiteY4" fmla="*/ 0 h 4004035"/>
              <a:gd name="connsiteX0" fmla="*/ 436 w 5420955"/>
              <a:gd name="connsiteY0" fmla="*/ 0 h 4004035"/>
              <a:gd name="connsiteX1" fmla="*/ 5420955 w 5420955"/>
              <a:gd name="connsiteY1" fmla="*/ 0 h 4004035"/>
              <a:gd name="connsiteX2" fmla="*/ 4693369 w 5420955"/>
              <a:gd name="connsiteY2" fmla="*/ 4004035 h 4004035"/>
              <a:gd name="connsiteX3" fmla="*/ 10269 w 5420955"/>
              <a:gd name="connsiteY3" fmla="*/ 4004035 h 4004035"/>
              <a:gd name="connsiteX4" fmla="*/ 436 w 5420955"/>
              <a:gd name="connsiteY4" fmla="*/ 0 h 4004035"/>
              <a:gd name="connsiteX0" fmla="*/ 436 w 5273471"/>
              <a:gd name="connsiteY0" fmla="*/ 0 h 4004035"/>
              <a:gd name="connsiteX1" fmla="*/ 5273471 w 5273471"/>
              <a:gd name="connsiteY1" fmla="*/ 0 h 4004035"/>
              <a:gd name="connsiteX2" fmla="*/ 4693369 w 5273471"/>
              <a:gd name="connsiteY2" fmla="*/ 4004035 h 4004035"/>
              <a:gd name="connsiteX3" fmla="*/ 10269 w 5273471"/>
              <a:gd name="connsiteY3" fmla="*/ 4004035 h 4004035"/>
              <a:gd name="connsiteX4" fmla="*/ 436 w 5273471"/>
              <a:gd name="connsiteY4" fmla="*/ 0 h 4004035"/>
              <a:gd name="connsiteX0" fmla="*/ 436 w 5175148"/>
              <a:gd name="connsiteY0" fmla="*/ 0 h 4004035"/>
              <a:gd name="connsiteX1" fmla="*/ 5175148 w 5175148"/>
              <a:gd name="connsiteY1" fmla="*/ 0 h 4004035"/>
              <a:gd name="connsiteX2" fmla="*/ 4693369 w 5175148"/>
              <a:gd name="connsiteY2" fmla="*/ 4004035 h 4004035"/>
              <a:gd name="connsiteX3" fmla="*/ 10269 w 5175148"/>
              <a:gd name="connsiteY3" fmla="*/ 4004035 h 4004035"/>
              <a:gd name="connsiteX4" fmla="*/ 436 w 5175148"/>
              <a:gd name="connsiteY4" fmla="*/ 0 h 4004035"/>
              <a:gd name="connsiteX0" fmla="*/ 436 w 5116155"/>
              <a:gd name="connsiteY0" fmla="*/ 0 h 4004035"/>
              <a:gd name="connsiteX1" fmla="*/ 5116155 w 5116155"/>
              <a:gd name="connsiteY1" fmla="*/ 9832 h 4004035"/>
              <a:gd name="connsiteX2" fmla="*/ 4693369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98248 w 5116155"/>
              <a:gd name="connsiteY2" fmla="*/ 4004035 h 4004035"/>
              <a:gd name="connsiteX3" fmla="*/ 10269 w 5116155"/>
              <a:gd name="connsiteY3" fmla="*/ 4004035 h 4004035"/>
              <a:gd name="connsiteX4" fmla="*/ 436 w 5116155"/>
              <a:gd name="connsiteY4" fmla="*/ 0 h 4004035"/>
              <a:gd name="connsiteX0" fmla="*/ 436 w 5116155"/>
              <a:gd name="connsiteY0" fmla="*/ 0 h 4004242"/>
              <a:gd name="connsiteX1" fmla="*/ 5116155 w 5116155"/>
              <a:gd name="connsiteY1" fmla="*/ 9832 h 4004242"/>
              <a:gd name="connsiteX2" fmla="*/ 4698248 w 5116155"/>
              <a:gd name="connsiteY2" fmla="*/ 4004035 h 4004242"/>
              <a:gd name="connsiteX3" fmla="*/ 10269 w 5116155"/>
              <a:gd name="connsiteY3" fmla="*/ 4004035 h 4004242"/>
              <a:gd name="connsiteX4" fmla="*/ 436 w 5116155"/>
              <a:gd name="connsiteY4" fmla="*/ 0 h 4004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6155" h="4004242">
                <a:moveTo>
                  <a:pt x="436" y="0"/>
                </a:moveTo>
                <a:lnTo>
                  <a:pt x="5116155" y="9832"/>
                </a:lnTo>
                <a:cubicBezTo>
                  <a:pt x="4965394" y="1341233"/>
                  <a:pt x="4711505" y="4031407"/>
                  <a:pt x="4698248" y="4004035"/>
                </a:cubicBezTo>
                <a:lnTo>
                  <a:pt x="10269" y="4004035"/>
                </a:lnTo>
                <a:cubicBezTo>
                  <a:pt x="13546" y="2692298"/>
                  <a:pt x="-2841" y="1311737"/>
                  <a:pt x="436" y="0"/>
                </a:cubicBezTo>
                <a:close/>
              </a:path>
            </a:pathLst>
          </a:custGeom>
        </p:spPr>
        <p:txBody>
          <a:bodyPr anchor="t">
            <a:normAutofit/>
          </a:bodyPr>
          <a:lstStyle>
            <a:lvl1pPr marL="0" indent="0">
              <a:lnSpc>
                <a:spcPts val="6000"/>
              </a:lnSpc>
              <a:spcBef>
                <a:spcPts val="0"/>
              </a:spcBef>
              <a:buNone/>
              <a:defRPr sz="6500" b="1" baseline="0">
                <a:solidFill>
                  <a:schemeClr val="bg1"/>
                </a:solidFill>
                <a:latin typeface="+mn-lt"/>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Enter presentation</a:t>
            </a:r>
          </a:p>
        </p:txBody>
      </p:sp>
      <p:sp>
        <p:nvSpPr>
          <p:cNvPr id="12" name="Text Placeholder 28">
            <a:extLst>
              <a:ext uri="{FF2B5EF4-FFF2-40B4-BE49-F238E27FC236}">
                <a16:creationId xmlns:a16="http://schemas.microsoft.com/office/drawing/2014/main" id="{5D33F148-55A2-954E-BF75-D266760F4F39}"/>
              </a:ext>
            </a:extLst>
          </p:cNvPr>
          <p:cNvSpPr>
            <a:spLocks noGrp="1"/>
          </p:cNvSpPr>
          <p:nvPr>
            <p:ph type="body" sz="quarter" idx="12" hasCustomPrompt="1"/>
          </p:nvPr>
        </p:nvSpPr>
        <p:spPr>
          <a:xfrm>
            <a:off x="566365" y="5071879"/>
            <a:ext cx="4613145" cy="506140"/>
          </a:xfrm>
          <a:prstGeom prst="rect">
            <a:avLst/>
          </a:prstGeom>
        </p:spPr>
        <p:txBody>
          <a:bodyPr>
            <a:normAutofit/>
          </a:bodyPr>
          <a:lstStyle>
            <a:lvl1pPr marL="0" indent="0">
              <a:lnSpc>
                <a:spcPct val="100000"/>
              </a:lnSpc>
              <a:buNone/>
              <a:defRPr sz="2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err="1"/>
              <a:t>Name/Subtitle</a:t>
            </a:r>
            <a:endParaRPr lang="en-US" dirty="0"/>
          </a:p>
        </p:txBody>
      </p:sp>
      <p:sp>
        <p:nvSpPr>
          <p:cNvPr id="13" name="Text Placeholder 28">
            <a:extLst>
              <a:ext uri="{FF2B5EF4-FFF2-40B4-BE49-F238E27FC236}">
                <a16:creationId xmlns:a16="http://schemas.microsoft.com/office/drawing/2014/main" id="{793E5014-5C8C-314A-A834-265C52A0F1C0}"/>
              </a:ext>
            </a:extLst>
          </p:cNvPr>
          <p:cNvSpPr>
            <a:spLocks noGrp="1"/>
          </p:cNvSpPr>
          <p:nvPr>
            <p:ph type="body" sz="quarter" idx="13" hasCustomPrompt="1"/>
          </p:nvPr>
        </p:nvSpPr>
        <p:spPr>
          <a:xfrm>
            <a:off x="583951" y="5520863"/>
            <a:ext cx="2681287" cy="329046"/>
          </a:xfrm>
          <a:prstGeom prst="rect">
            <a:avLst/>
          </a:prstGeom>
        </p:spPr>
        <p:txBody>
          <a:bodyPr>
            <a:normAutofit/>
          </a:bodyPr>
          <a:lstStyle>
            <a:lvl1pPr marL="0" indent="0">
              <a:buNone/>
              <a:defRPr sz="1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XX.XX. 20XX</a:t>
            </a:r>
          </a:p>
        </p:txBody>
      </p:sp>
      <p:sp>
        <p:nvSpPr>
          <p:cNvPr id="10" name="Ellipse 9">
            <a:extLst>
              <a:ext uri="{FF2B5EF4-FFF2-40B4-BE49-F238E27FC236}">
                <a16:creationId xmlns:a16="http://schemas.microsoft.com/office/drawing/2014/main" id="{BD300870-3216-8F40-909F-FA6D93C676FE}"/>
              </a:ext>
            </a:extLst>
          </p:cNvPr>
          <p:cNvSpPr/>
          <p:nvPr userDrawn="1"/>
        </p:nvSpPr>
        <p:spPr>
          <a:xfrm>
            <a:off x="7794961" y="1718367"/>
            <a:ext cx="1448782" cy="1448782"/>
          </a:xfrm>
          <a:prstGeom prst="ellipse">
            <a:avLst/>
          </a:prstGeom>
          <a:noFill/>
          <a:ln w="19050">
            <a:solidFill>
              <a:schemeClr val="bg1">
                <a:alpha val="79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25821139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2000"/>
                                        <p:tgtEl>
                                          <p:spTgt spid="9"/>
                                        </p:tgtEl>
                                      </p:cBhvr>
                                    </p:animEffect>
                                  </p:childTnLst>
                                </p:cTn>
                              </p:par>
                              <p:par>
                                <p:cTn id="8" presetID="8" presetClass="emph" presetSubtype="0" repeatCount="indefinite" fill="hold" grpId="1" nodeType="withEffect">
                                  <p:stCondLst>
                                    <p:cond delay="0"/>
                                  </p:stCondLst>
                                  <p:childTnLst>
                                    <p:animRot by="21600000">
                                      <p:cBhvr>
                                        <p:cTn id="9" dur="10000" fill="hold"/>
                                        <p:tgtEl>
                                          <p:spTgt spid="9"/>
                                        </p:tgtEl>
                                        <p:attrNameLst>
                                          <p:attrName>r</p:attrName>
                                        </p:attrNameLst>
                                      </p:cBhvr>
                                    </p:animRot>
                                  </p:childTnLst>
                                </p:cTn>
                              </p:par>
                              <p:par>
                                <p:cTn id="10" presetID="14" presetClass="entr" presetSubtype="10" fill="hold" grpId="0" nodeType="with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12" dur="1000"/>
                                        <p:tgtEl>
                                          <p:spTgt spid="11">
                                            <p:txEl>
                                              <p:pRg st="0" end="0"/>
                                            </p:txEl>
                                          </p:spTgt>
                                        </p:tgtEl>
                                      </p:cBhvr>
                                    </p:animEffect>
                                  </p:childTnLst>
                                </p:cTn>
                              </p:par>
                              <p:par>
                                <p:cTn id="13" presetID="23" presetClass="entr" presetSubtype="16" repeatCount="indefinite"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3000" fill="hold"/>
                                        <p:tgtEl>
                                          <p:spTgt spid="10"/>
                                        </p:tgtEl>
                                        <p:attrNameLst>
                                          <p:attrName>ppt_w</p:attrName>
                                        </p:attrNameLst>
                                      </p:cBhvr>
                                      <p:tavLst>
                                        <p:tav tm="0">
                                          <p:val>
                                            <p:fltVal val="0"/>
                                          </p:val>
                                        </p:tav>
                                        <p:tav tm="100000">
                                          <p:val>
                                            <p:strVal val="#ppt_w"/>
                                          </p:val>
                                        </p:tav>
                                      </p:tavLst>
                                    </p:anim>
                                    <p:anim calcmode="lin" valueType="num">
                                      <p:cBhvr>
                                        <p:cTn id="16" dur="30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1" grpId="0" build="p">
        <p:tmplLst>
          <p:tmpl lvl="1">
            <p:tnLst>
              <p:par>
                <p:cTn presetID="14" presetClass="entr" presetSubtype="1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randombar(horizontal)">
                      <p:cBhvr>
                        <p:cTn dur="1000"/>
                        <p:tgtEl>
                          <p:spTgt spid="11"/>
                        </p:tgtEl>
                      </p:cBhvr>
                    </p:animEffect>
                  </p:childTnLst>
                </p:cTn>
              </p:par>
            </p:tnLst>
          </p:tmpl>
        </p:tmplLst>
      </p:bldP>
      <p:bldP spid="10" grpId="0" animBg="1"/>
    </p:bldLst>
  </p:timing>
  <p:extLst mod="1">
    <p:ext uri="{DCECCB84-F9BA-43D5-87BE-67443E8EF086}">
      <p15:sldGuideLst xmlns:p15="http://schemas.microsoft.com/office/powerpoint/2012/main">
        <p15:guide id="1" orient="horz" pos="2228">
          <p15:clr>
            <a:srgbClr val="FBAE40"/>
          </p15:clr>
        </p15:guide>
        <p15:guide id="2" pos="742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wide">
    <p:spTree>
      <p:nvGrpSpPr>
        <p:cNvPr id="1" name=""/>
        <p:cNvGrpSpPr/>
        <p:nvPr/>
      </p:nvGrpSpPr>
      <p:grpSpPr>
        <a:xfrm>
          <a:off x="0" y="0"/>
          <a:ext cx="0" cy="0"/>
          <a:chOff x="0" y="0"/>
          <a:chExt cx="0" cy="0"/>
        </a:xfrm>
      </p:grpSpPr>
      <p:grpSp>
        <p:nvGrpSpPr>
          <p:cNvPr id="5" name="Gruppe 4"/>
          <p:cNvGrpSpPr/>
          <p:nvPr userDrawn="1"/>
        </p:nvGrpSpPr>
        <p:grpSpPr>
          <a:xfrm>
            <a:off x="0" y="0"/>
            <a:ext cx="802800" cy="1052380"/>
            <a:chOff x="0" y="0"/>
            <a:chExt cx="802800" cy="1052380"/>
          </a:xfrm>
        </p:grpSpPr>
        <p:sp>
          <p:nvSpPr>
            <p:cNvPr id="6" name="Rektangel 5"/>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7" name="Bild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3" name="Plassholder for innhold 2">
            <a:extLst>
              <a:ext uri="{FF2B5EF4-FFF2-40B4-BE49-F238E27FC236}">
                <a16:creationId xmlns:a16="http://schemas.microsoft.com/office/drawing/2014/main" id="{20844CDF-4E2C-A648-B2C5-BD63BCF1CF1C}"/>
              </a:ext>
            </a:extLst>
          </p:cNvPr>
          <p:cNvSpPr>
            <a:spLocks noGrp="1"/>
          </p:cNvSpPr>
          <p:nvPr>
            <p:ph sz="quarter" idx="15" hasCustomPrompt="1"/>
          </p:nvPr>
        </p:nvSpPr>
        <p:spPr>
          <a:xfrm>
            <a:off x="963048" y="1355725"/>
            <a:ext cx="10278195" cy="5083175"/>
          </a:xfrm>
          <a:prstGeom prst="rect">
            <a:avLst/>
          </a:prstGeom>
        </p:spPr>
        <p:txBody>
          <a:bodyPr/>
          <a:lstStyle>
            <a:lvl1pPr>
              <a:defRPr sz="2400"/>
            </a:lvl1pPr>
            <a:lvl2pPr>
              <a:defRPr sz="2000"/>
            </a:lvl2pPr>
            <a:lvl3pPr>
              <a:defRPr sz="1800"/>
            </a:lvl3pPr>
          </a:lstStyle>
          <a:p>
            <a:pPr lvl="0"/>
            <a:r>
              <a:rPr lang="nb-NO"/>
              <a:t>Text wide – Calibri 24pt</a:t>
            </a:r>
          </a:p>
          <a:p>
            <a:pPr lvl="1"/>
            <a:r>
              <a:rPr lang="nb-NO"/>
              <a:t>Second level 20pt</a:t>
            </a:r>
          </a:p>
          <a:p>
            <a:pPr lvl="2"/>
            <a:r>
              <a:rPr lang="nb-NO"/>
              <a:t>Third level 18pt</a:t>
            </a:r>
            <a:endParaRPr/>
          </a:p>
        </p:txBody>
      </p:sp>
      <p:sp>
        <p:nvSpPr>
          <p:cNvPr id="8" name="Title Placeholder 14">
            <a:extLst>
              <a:ext uri="{FF2B5EF4-FFF2-40B4-BE49-F238E27FC236}">
                <a16:creationId xmlns:a16="http://schemas.microsoft.com/office/drawing/2014/main" id="{FE6DCF48-808E-4141-BBD8-D0D50074333E}"/>
              </a:ext>
            </a:extLst>
          </p:cNvPr>
          <p:cNvSpPr>
            <a:spLocks noGrp="1"/>
          </p:cNvSpPr>
          <p:nvPr>
            <p:ph type="title" hasCustomPrompt="1"/>
          </p:nvPr>
        </p:nvSpPr>
        <p:spPr>
          <a:xfrm>
            <a:off x="963047" y="0"/>
            <a:ext cx="10278197"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ext uri="{BB962C8B-B14F-4D97-AF65-F5344CB8AC3E}">
        <p14:creationId xmlns:p14="http://schemas.microsoft.com/office/powerpoint/2010/main" val="1840867611"/>
      </p:ext>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663" userDrawn="1">
          <p15:clr>
            <a:srgbClr val="FBAE40"/>
          </p15:clr>
        </p15:guide>
        <p15:guide id="4" pos="756" userDrawn="1">
          <p15:clr>
            <a:srgbClr val="FBAE40"/>
          </p15:clr>
        </p15:guide>
        <p15:guide id="5" pos="7174" userDrawn="1">
          <p15:clr>
            <a:srgbClr val="FBAE40"/>
          </p15:clr>
        </p15:guide>
        <p15:guide id="6" orient="horz" pos="4042" userDrawn="1">
          <p15:clr>
            <a:srgbClr val="FBAE40"/>
          </p15:clr>
        </p15:guide>
        <p15:guide id="7" orient="horz" pos="164" userDrawn="1">
          <p15:clr>
            <a:srgbClr val="FBAE40"/>
          </p15:clr>
        </p15:guide>
        <p15:guide id="8" pos="7423" userDrawn="1">
          <p15:clr>
            <a:srgbClr val="FBAE40"/>
          </p15:clr>
        </p15:guide>
        <p15:guide id="9" pos="506" userDrawn="1">
          <p15:clr>
            <a:srgbClr val="FBAE40"/>
          </p15:clr>
        </p15:guide>
        <p15:guide id="10" orient="horz" pos="1071" userDrawn="1">
          <p15:clr>
            <a:srgbClr val="FBAE40"/>
          </p15:clr>
        </p15:guide>
        <p15:guide id="11" pos="257"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wide with background">
    <p:spTree>
      <p:nvGrpSpPr>
        <p:cNvPr id="1" name=""/>
        <p:cNvGrpSpPr/>
        <p:nvPr/>
      </p:nvGrpSpPr>
      <p:grpSpPr>
        <a:xfrm>
          <a:off x="0" y="0"/>
          <a:ext cx="0" cy="0"/>
          <a:chOff x="0" y="0"/>
          <a:chExt cx="0" cy="0"/>
        </a:xfrm>
      </p:grpSpPr>
      <p:pic>
        <p:nvPicPr>
          <p:cNvPr id="9" name="Bilde 8">
            <a:extLst>
              <a:ext uri="{FF2B5EF4-FFF2-40B4-BE49-F238E27FC236}">
                <a16:creationId xmlns:a16="http://schemas.microsoft.com/office/drawing/2014/main" id="{1E101516-1F75-214E-9341-68A80935DCA8}"/>
              </a:ext>
            </a:extLst>
          </p:cNvPr>
          <p:cNvPicPr>
            <a:picLocks noChangeAspect="1"/>
          </p:cNvPicPr>
          <p:nvPr userDrawn="1"/>
        </p:nvPicPr>
        <p:blipFill>
          <a:blip r:embed="rId2"/>
          <a:stretch>
            <a:fillRect/>
          </a:stretch>
        </p:blipFill>
        <p:spPr>
          <a:xfrm>
            <a:off x="0" y="1920"/>
            <a:ext cx="12192000" cy="6858000"/>
          </a:xfrm>
          <a:prstGeom prst="rect">
            <a:avLst/>
          </a:prstGeom>
        </p:spPr>
      </p:pic>
      <p:grpSp>
        <p:nvGrpSpPr>
          <p:cNvPr id="5" name="Gruppe 4"/>
          <p:cNvGrpSpPr/>
          <p:nvPr userDrawn="1"/>
        </p:nvGrpSpPr>
        <p:grpSpPr>
          <a:xfrm>
            <a:off x="0" y="0"/>
            <a:ext cx="802800" cy="1052380"/>
            <a:chOff x="0" y="0"/>
            <a:chExt cx="802800" cy="1052380"/>
          </a:xfrm>
        </p:grpSpPr>
        <p:sp>
          <p:nvSpPr>
            <p:cNvPr id="6" name="Rektangel 5"/>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7" name="Bild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3" name="Plassholder for innhold 2">
            <a:extLst>
              <a:ext uri="{FF2B5EF4-FFF2-40B4-BE49-F238E27FC236}">
                <a16:creationId xmlns:a16="http://schemas.microsoft.com/office/drawing/2014/main" id="{20844CDF-4E2C-A648-B2C5-BD63BCF1CF1C}"/>
              </a:ext>
            </a:extLst>
          </p:cNvPr>
          <p:cNvSpPr>
            <a:spLocks noGrp="1"/>
          </p:cNvSpPr>
          <p:nvPr>
            <p:ph sz="quarter" idx="15" hasCustomPrompt="1"/>
          </p:nvPr>
        </p:nvSpPr>
        <p:spPr>
          <a:xfrm>
            <a:off x="963048" y="1355725"/>
            <a:ext cx="10278195" cy="5083175"/>
          </a:xfrm>
          <a:prstGeom prst="rect">
            <a:avLst/>
          </a:prstGeom>
        </p:spPr>
        <p:txBody>
          <a:bodyPr/>
          <a:lstStyle>
            <a:lvl1pPr>
              <a:defRPr sz="2400"/>
            </a:lvl1pPr>
            <a:lvl2pPr>
              <a:defRPr sz="2000"/>
            </a:lvl2pPr>
            <a:lvl3pPr>
              <a:defRPr sz="1800"/>
            </a:lvl3pPr>
          </a:lstStyle>
          <a:p>
            <a:pPr lvl="0"/>
            <a:r>
              <a:rPr lang="nb-NO"/>
              <a:t>Text wide – Calibri 24pt</a:t>
            </a:r>
          </a:p>
          <a:p>
            <a:pPr lvl="1"/>
            <a:r>
              <a:rPr lang="nb-NO"/>
              <a:t>Second level 20pt</a:t>
            </a:r>
          </a:p>
          <a:p>
            <a:pPr lvl="2"/>
            <a:r>
              <a:rPr lang="nb-NO"/>
              <a:t>Third level 18pt</a:t>
            </a:r>
            <a:endParaRPr/>
          </a:p>
        </p:txBody>
      </p:sp>
      <p:sp>
        <p:nvSpPr>
          <p:cNvPr id="8" name="Title Placeholder 14">
            <a:extLst>
              <a:ext uri="{FF2B5EF4-FFF2-40B4-BE49-F238E27FC236}">
                <a16:creationId xmlns:a16="http://schemas.microsoft.com/office/drawing/2014/main" id="{FE6DCF48-808E-4141-BBD8-D0D50074333E}"/>
              </a:ext>
            </a:extLst>
          </p:cNvPr>
          <p:cNvSpPr>
            <a:spLocks noGrp="1"/>
          </p:cNvSpPr>
          <p:nvPr>
            <p:ph type="title" hasCustomPrompt="1"/>
          </p:nvPr>
        </p:nvSpPr>
        <p:spPr>
          <a:xfrm>
            <a:off x="963047" y="0"/>
            <a:ext cx="10278197"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ext uri="{BB962C8B-B14F-4D97-AF65-F5344CB8AC3E}">
        <p14:creationId xmlns:p14="http://schemas.microsoft.com/office/powerpoint/2010/main" val="244893587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orient="horz" pos="663">
          <p15:clr>
            <a:srgbClr val="FBAE40"/>
          </p15:clr>
        </p15:guide>
        <p15:guide id="4" pos="756">
          <p15:clr>
            <a:srgbClr val="FBAE40"/>
          </p15:clr>
        </p15:guide>
        <p15:guide id="5" pos="7174">
          <p15:clr>
            <a:srgbClr val="FBAE40"/>
          </p15:clr>
        </p15:guide>
        <p15:guide id="6" orient="horz" pos="4042">
          <p15:clr>
            <a:srgbClr val="FBAE40"/>
          </p15:clr>
        </p15:guide>
        <p15:guide id="7" orient="horz" pos="164">
          <p15:clr>
            <a:srgbClr val="FBAE40"/>
          </p15:clr>
        </p15:guide>
        <p15:guide id="8" pos="7423">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wide WITH SUBTITLE">
    <p:spTree>
      <p:nvGrpSpPr>
        <p:cNvPr id="1" name=""/>
        <p:cNvGrpSpPr/>
        <p:nvPr/>
      </p:nvGrpSpPr>
      <p:grpSpPr>
        <a:xfrm>
          <a:off x="0" y="0"/>
          <a:ext cx="0" cy="0"/>
          <a:chOff x="0" y="0"/>
          <a:chExt cx="0" cy="0"/>
        </a:xfrm>
      </p:grpSpPr>
      <p:grpSp>
        <p:nvGrpSpPr>
          <p:cNvPr id="5" name="Gruppe 4"/>
          <p:cNvGrpSpPr/>
          <p:nvPr userDrawn="1"/>
        </p:nvGrpSpPr>
        <p:grpSpPr>
          <a:xfrm>
            <a:off x="0" y="0"/>
            <a:ext cx="802800" cy="1052380"/>
            <a:chOff x="0" y="0"/>
            <a:chExt cx="802800" cy="1052380"/>
          </a:xfrm>
        </p:grpSpPr>
        <p:sp>
          <p:nvSpPr>
            <p:cNvPr id="6" name="Rektangel 5"/>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7" name="Bild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3" name="Plassholder for tekst 2">
            <a:extLst>
              <a:ext uri="{FF2B5EF4-FFF2-40B4-BE49-F238E27FC236}">
                <a16:creationId xmlns:a16="http://schemas.microsoft.com/office/drawing/2014/main" id="{226AC55D-E4B0-5340-BE16-E547E7F1C31B}"/>
              </a:ext>
            </a:extLst>
          </p:cNvPr>
          <p:cNvSpPr>
            <a:spLocks noGrp="1"/>
          </p:cNvSpPr>
          <p:nvPr>
            <p:ph type="body" sz="quarter" idx="15" hasCustomPrompt="1"/>
          </p:nvPr>
        </p:nvSpPr>
        <p:spPr>
          <a:xfrm>
            <a:off x="951070" y="1194018"/>
            <a:ext cx="10290175" cy="400110"/>
          </a:xfrm>
          <a:prstGeom prst="rect">
            <a:avLst/>
          </a:prstGeom>
        </p:spPr>
        <p:txBody>
          <a:bodyPr>
            <a:spAutoFit/>
          </a:bodyPr>
          <a:lstStyle>
            <a:lvl1pPr marL="0" indent="0">
              <a:lnSpc>
                <a:spcPct val="100000"/>
              </a:lnSpc>
              <a:spcBef>
                <a:spcPts val="0"/>
              </a:spcBef>
              <a:buNone/>
              <a:defRPr sz="2000" b="1">
                <a:solidFill>
                  <a:schemeClr val="accent1"/>
                </a:solidFill>
              </a:defRPr>
            </a:lvl1pPr>
            <a:lvl2pPr marL="457200" indent="0">
              <a:buNone/>
              <a:defRPr b="1">
                <a:solidFill>
                  <a:schemeClr val="accent1"/>
                </a:solidFill>
              </a:defRPr>
            </a:lvl2pPr>
            <a:lvl3pPr marL="914400" indent="0">
              <a:buNone/>
              <a:defRPr b="1">
                <a:solidFill>
                  <a:schemeClr val="accent1"/>
                </a:solidFill>
              </a:defRPr>
            </a:lvl3pPr>
            <a:lvl4pPr marL="1371600" indent="0">
              <a:buNone/>
              <a:defRPr b="1">
                <a:solidFill>
                  <a:schemeClr val="accent1"/>
                </a:solidFill>
              </a:defRPr>
            </a:lvl4pPr>
            <a:lvl5pPr marL="1828800" indent="0">
              <a:buNone/>
              <a:defRPr b="1">
                <a:solidFill>
                  <a:schemeClr val="accent1"/>
                </a:solidFill>
              </a:defRPr>
            </a:lvl5pPr>
          </a:lstStyle>
          <a:p>
            <a:pPr lvl="0"/>
            <a:r>
              <a:rPr lang="nb-NO"/>
              <a:t>Subtitle in red</a:t>
            </a:r>
          </a:p>
        </p:txBody>
      </p:sp>
      <p:sp>
        <p:nvSpPr>
          <p:cNvPr id="9" name="Plassholder for innhold 2">
            <a:extLst>
              <a:ext uri="{FF2B5EF4-FFF2-40B4-BE49-F238E27FC236}">
                <a16:creationId xmlns:a16="http://schemas.microsoft.com/office/drawing/2014/main" id="{50CC959F-F31A-B645-B67F-AF4DD80624E9}"/>
              </a:ext>
            </a:extLst>
          </p:cNvPr>
          <p:cNvSpPr>
            <a:spLocks noGrp="1"/>
          </p:cNvSpPr>
          <p:nvPr>
            <p:ph sz="quarter" idx="16" hasCustomPrompt="1"/>
          </p:nvPr>
        </p:nvSpPr>
        <p:spPr>
          <a:xfrm>
            <a:off x="963048" y="1905916"/>
            <a:ext cx="10278195" cy="4448390"/>
          </a:xfrm>
          <a:prstGeom prst="rect">
            <a:avLst/>
          </a:prstGeom>
        </p:spPr>
        <p:txBody>
          <a:bodyPr/>
          <a:lstStyle>
            <a:lvl1pPr>
              <a:defRPr sz="2400"/>
            </a:lvl1pPr>
            <a:lvl2pPr>
              <a:defRPr sz="2000"/>
            </a:lvl2pPr>
            <a:lvl3pPr>
              <a:defRPr sz="1800"/>
            </a:lvl3pPr>
          </a:lstStyle>
          <a:p>
            <a:pPr lvl="0"/>
            <a:r>
              <a:rPr lang="nb-NO"/>
              <a:t>Text wide – Calibri 24pt</a:t>
            </a:r>
          </a:p>
          <a:p>
            <a:pPr lvl="1"/>
            <a:r>
              <a:rPr lang="nb-NO"/>
              <a:t>Second level 20pt</a:t>
            </a:r>
          </a:p>
          <a:p>
            <a:pPr lvl="2"/>
            <a:r>
              <a:rPr lang="nb-NO"/>
              <a:t>Third level 18pt</a:t>
            </a:r>
            <a:endParaRPr/>
          </a:p>
        </p:txBody>
      </p:sp>
      <p:sp>
        <p:nvSpPr>
          <p:cNvPr id="8" name="Title Placeholder 14">
            <a:extLst>
              <a:ext uri="{FF2B5EF4-FFF2-40B4-BE49-F238E27FC236}">
                <a16:creationId xmlns:a16="http://schemas.microsoft.com/office/drawing/2014/main" id="{C44FB90D-B494-C042-A384-692870530AF5}"/>
              </a:ext>
            </a:extLst>
          </p:cNvPr>
          <p:cNvSpPr>
            <a:spLocks noGrp="1"/>
          </p:cNvSpPr>
          <p:nvPr>
            <p:ph type="title" hasCustomPrompt="1"/>
          </p:nvPr>
        </p:nvSpPr>
        <p:spPr>
          <a:xfrm>
            <a:off x="963047" y="0"/>
            <a:ext cx="10278197"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ext uri="{BB962C8B-B14F-4D97-AF65-F5344CB8AC3E}">
        <p14:creationId xmlns:p14="http://schemas.microsoft.com/office/powerpoint/2010/main" val="400681428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orient="horz" pos="663">
          <p15:clr>
            <a:srgbClr val="FBAE40"/>
          </p15:clr>
        </p15:guide>
        <p15:guide id="4" pos="756">
          <p15:clr>
            <a:srgbClr val="FBAE40"/>
          </p15:clr>
        </p15:guide>
        <p15:guide id="5" pos="7174">
          <p15:clr>
            <a:srgbClr val="FBAE40"/>
          </p15:clr>
        </p15:guide>
        <p15:guide id="6" orient="horz" pos="4042">
          <p15:clr>
            <a:srgbClr val="FBAE40"/>
          </p15:clr>
        </p15:guide>
        <p15:guide id="7" orient="horz" pos="164">
          <p15:clr>
            <a:srgbClr val="FBAE40"/>
          </p15:clr>
        </p15:guide>
        <p15:guide id="8" pos="7423">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columns integrated">
    <p:spTree>
      <p:nvGrpSpPr>
        <p:cNvPr id="1" name=""/>
        <p:cNvGrpSpPr/>
        <p:nvPr/>
      </p:nvGrpSpPr>
      <p:grpSpPr>
        <a:xfrm>
          <a:off x="0" y="0"/>
          <a:ext cx="0" cy="0"/>
          <a:chOff x="0" y="0"/>
          <a:chExt cx="0" cy="0"/>
        </a:xfrm>
      </p:grpSpPr>
      <p:pic>
        <p:nvPicPr>
          <p:cNvPr id="7" name="Bild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208911"/>
            <a:ext cx="432000" cy="320727"/>
          </a:xfrm>
          <a:prstGeom prst="rect">
            <a:avLst/>
          </a:prstGeom>
        </p:spPr>
      </p:pic>
      <p:sp>
        <p:nvSpPr>
          <p:cNvPr id="8" name="Text Placeholder 11"/>
          <p:cNvSpPr>
            <a:spLocks noGrp="1"/>
          </p:cNvSpPr>
          <p:nvPr>
            <p:ph type="body" sz="quarter" idx="14" hasCustomPrompt="1"/>
          </p:nvPr>
        </p:nvSpPr>
        <p:spPr>
          <a:xfrm>
            <a:off x="954016" y="1610903"/>
            <a:ext cx="10287229" cy="4295832"/>
          </a:xfrm>
          <a:prstGeom prst="rect">
            <a:avLst/>
          </a:prstGeom>
        </p:spPr>
        <p:txBody>
          <a:bodyPr numCol="2" spcCol="720000"/>
          <a:lstStyle>
            <a:lvl1pPr marL="0" indent="0">
              <a:buNone/>
              <a:defRPr sz="2400"/>
            </a:lvl1pPr>
            <a:lvl2pPr marL="800100" indent="-342900">
              <a:buFont typeface="Arial" charset="0"/>
              <a:buChar char="•"/>
              <a:defRPr sz="2000"/>
            </a:lvl2pPr>
            <a:lvl3pPr marL="1200150" indent="-285750">
              <a:buFont typeface="Arial" charset="0"/>
              <a:buChar char="•"/>
              <a:defRPr sz="1800"/>
            </a:lvl3pPr>
          </a:lstStyle>
          <a:p>
            <a:pPr lvl="0"/>
            <a:r>
              <a:rPr lang="en-US" dirty="0"/>
              <a:t>2 columns </a:t>
            </a:r>
            <a:r>
              <a:rPr lang="nb-NO" dirty="0"/>
              <a:t> </a:t>
            </a:r>
            <a:br>
              <a:rPr lang="nb-NO" dirty="0"/>
            </a:br>
            <a:r>
              <a:rPr lang="nb-NO" dirty="0"/>
              <a:t>(text automatic goes to column 2 once you have filled column 1)</a:t>
            </a:r>
            <a:endParaRPr lang="en-US" dirty="0"/>
          </a:p>
          <a:p>
            <a:pPr lvl="1"/>
            <a:r>
              <a:rPr lang="en-US" dirty="0"/>
              <a:t>Second level 20pt</a:t>
            </a:r>
          </a:p>
          <a:p>
            <a:pPr lvl="2"/>
            <a:r>
              <a:rPr lang="en-US" dirty="0" err="1"/>
              <a:t>Third level </a:t>
            </a:r>
            <a:r>
              <a:rPr lang="en-US" dirty="0"/>
              <a:t>18pt</a:t>
            </a:r>
          </a:p>
        </p:txBody>
      </p:sp>
      <p:grpSp>
        <p:nvGrpSpPr>
          <p:cNvPr id="11" name="Gruppe 10"/>
          <p:cNvGrpSpPr/>
          <p:nvPr userDrawn="1"/>
        </p:nvGrpSpPr>
        <p:grpSpPr>
          <a:xfrm>
            <a:off x="0" y="0"/>
            <a:ext cx="802800" cy="1052380"/>
            <a:chOff x="0" y="0"/>
            <a:chExt cx="802800" cy="1052380"/>
          </a:xfrm>
        </p:grpSpPr>
        <p:sp>
          <p:nvSpPr>
            <p:cNvPr id="12" name="Rektangel 11"/>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3" name="Bilde 1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0" name="Title Placeholder 14">
            <a:extLst>
              <a:ext uri="{FF2B5EF4-FFF2-40B4-BE49-F238E27FC236}">
                <a16:creationId xmlns:a16="http://schemas.microsoft.com/office/drawing/2014/main" id="{12A39048-1DCB-4447-BB6C-465BCE728CFC}"/>
              </a:ext>
            </a:extLst>
          </p:cNvPr>
          <p:cNvSpPr>
            <a:spLocks noGrp="1"/>
          </p:cNvSpPr>
          <p:nvPr>
            <p:ph type="title" hasCustomPrompt="1"/>
          </p:nvPr>
        </p:nvSpPr>
        <p:spPr>
          <a:xfrm>
            <a:off x="963047" y="0"/>
            <a:ext cx="10278197"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orient="horz" pos="663">
          <p15:clr>
            <a:srgbClr val="FBAE40"/>
          </p15:clr>
        </p15:guide>
        <p15:guide id="4" pos="756">
          <p15:clr>
            <a:srgbClr val="FBAE40"/>
          </p15:clr>
        </p15:guide>
        <p15:guide id="5" pos="7174">
          <p15:clr>
            <a:srgbClr val="FBAE40"/>
          </p15:clr>
        </p15:guide>
        <p15:guide id="6" orient="horz" pos="4042">
          <p15:clr>
            <a:srgbClr val="FBAE40"/>
          </p15:clr>
        </p15:guide>
        <p15:guide id="7" orient="horz" pos="119">
          <p15:clr>
            <a:srgbClr val="FBAE40"/>
          </p15:clr>
        </p15:guide>
        <p15:guide id="8" pos="7423">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2 columns separated">
    <p:spTree>
      <p:nvGrpSpPr>
        <p:cNvPr id="1" name=""/>
        <p:cNvGrpSpPr/>
        <p:nvPr/>
      </p:nvGrpSpPr>
      <p:grpSpPr>
        <a:xfrm>
          <a:off x="0" y="0"/>
          <a:ext cx="0" cy="0"/>
          <a:chOff x="0" y="0"/>
          <a:chExt cx="0" cy="0"/>
        </a:xfrm>
      </p:grpSpPr>
      <p:grpSp>
        <p:nvGrpSpPr>
          <p:cNvPr id="12" name="Gruppe 11"/>
          <p:cNvGrpSpPr/>
          <p:nvPr userDrawn="1"/>
        </p:nvGrpSpPr>
        <p:grpSpPr>
          <a:xfrm>
            <a:off x="0" y="0"/>
            <a:ext cx="802800" cy="1052380"/>
            <a:chOff x="0" y="0"/>
            <a:chExt cx="802800" cy="1052380"/>
          </a:xfrm>
        </p:grpSpPr>
        <p:sp>
          <p:nvSpPr>
            <p:cNvPr id="13" name="Rektangel 12"/>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4" name="Bilde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8" name="Plassholder for innhold 2">
            <a:extLst>
              <a:ext uri="{FF2B5EF4-FFF2-40B4-BE49-F238E27FC236}">
                <a16:creationId xmlns:a16="http://schemas.microsoft.com/office/drawing/2014/main" id="{057332DF-8929-F14A-95EC-BF2407FAFA07}"/>
              </a:ext>
            </a:extLst>
          </p:cNvPr>
          <p:cNvSpPr>
            <a:spLocks noGrp="1"/>
          </p:cNvSpPr>
          <p:nvPr>
            <p:ph sz="quarter" idx="16" hasCustomPrompt="1"/>
          </p:nvPr>
        </p:nvSpPr>
        <p:spPr>
          <a:xfrm>
            <a:off x="950463" y="1601658"/>
            <a:ext cx="4969972" cy="4680000"/>
          </a:xfrm>
          <a:prstGeom prst="rect">
            <a:avLst/>
          </a:prstGeom>
        </p:spPr>
        <p:txBody>
          <a:bodyPr/>
          <a:lstStyle>
            <a:lvl1pPr>
              <a:defRPr sz="2400"/>
            </a:lvl1pPr>
            <a:lvl2pPr>
              <a:defRPr sz="2000"/>
            </a:lvl2pPr>
            <a:lvl3pPr>
              <a:defRPr sz="1800"/>
            </a:lvl3pPr>
          </a:lstStyle>
          <a:p>
            <a:pPr lvl="0"/>
            <a:r>
              <a:rPr lang="nb-NO"/>
              <a:t>Text wide – Calibri 24pt</a:t>
            </a:r>
          </a:p>
          <a:p>
            <a:pPr lvl="1"/>
            <a:r>
              <a:rPr lang="nb-NO"/>
              <a:t>Second level 20pt</a:t>
            </a:r>
          </a:p>
          <a:p>
            <a:pPr lvl="2"/>
            <a:r>
              <a:rPr lang="nb-NO"/>
              <a:t>Third level 18pt</a:t>
            </a:r>
            <a:endParaRPr/>
          </a:p>
        </p:txBody>
      </p:sp>
      <p:sp>
        <p:nvSpPr>
          <p:cNvPr id="15" name="Plassholder for innhold 2">
            <a:extLst>
              <a:ext uri="{FF2B5EF4-FFF2-40B4-BE49-F238E27FC236}">
                <a16:creationId xmlns:a16="http://schemas.microsoft.com/office/drawing/2014/main" id="{655EA5F9-30C9-D64C-8BE4-EB68E9D35DD0}"/>
              </a:ext>
            </a:extLst>
          </p:cNvPr>
          <p:cNvSpPr>
            <a:spLocks noGrp="1"/>
          </p:cNvSpPr>
          <p:nvPr>
            <p:ph sz="quarter" idx="17" hasCustomPrompt="1"/>
          </p:nvPr>
        </p:nvSpPr>
        <p:spPr>
          <a:xfrm>
            <a:off x="6303255" y="1601658"/>
            <a:ext cx="4969972" cy="4680000"/>
          </a:xfrm>
          <a:prstGeom prst="rect">
            <a:avLst/>
          </a:prstGeom>
        </p:spPr>
        <p:txBody>
          <a:bodyPr/>
          <a:lstStyle>
            <a:lvl1pPr>
              <a:defRPr sz="2400"/>
            </a:lvl1pPr>
            <a:lvl2pPr>
              <a:defRPr sz="2000"/>
            </a:lvl2pPr>
            <a:lvl3pPr>
              <a:defRPr sz="1800"/>
            </a:lvl3pPr>
          </a:lstStyle>
          <a:p>
            <a:pPr lvl="0"/>
            <a:r>
              <a:rPr lang="nb-NO"/>
              <a:t>Text wide – Calibri 24pt</a:t>
            </a:r>
          </a:p>
          <a:p>
            <a:pPr lvl="1"/>
            <a:r>
              <a:rPr lang="nb-NO"/>
              <a:t>Second level 20pt</a:t>
            </a:r>
          </a:p>
          <a:p>
            <a:pPr lvl="2"/>
            <a:r>
              <a:rPr lang="nb-NO"/>
              <a:t>Third level 18pt</a:t>
            </a:r>
            <a:endParaRPr/>
          </a:p>
        </p:txBody>
      </p:sp>
      <p:sp>
        <p:nvSpPr>
          <p:cNvPr id="9" name="Title Placeholder 14">
            <a:extLst>
              <a:ext uri="{FF2B5EF4-FFF2-40B4-BE49-F238E27FC236}">
                <a16:creationId xmlns:a16="http://schemas.microsoft.com/office/drawing/2014/main" id="{41278682-6FE6-C649-A5DF-816B94490682}"/>
              </a:ext>
            </a:extLst>
          </p:cNvPr>
          <p:cNvSpPr>
            <a:spLocks noGrp="1"/>
          </p:cNvSpPr>
          <p:nvPr>
            <p:ph type="title" hasCustomPrompt="1"/>
          </p:nvPr>
        </p:nvSpPr>
        <p:spPr>
          <a:xfrm>
            <a:off x="963047" y="0"/>
            <a:ext cx="10278197"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orient="horz" pos="663">
          <p15:clr>
            <a:srgbClr val="FBAE40"/>
          </p15:clr>
        </p15:guide>
        <p15:guide id="4" pos="756">
          <p15:clr>
            <a:srgbClr val="FBAE40"/>
          </p15:clr>
        </p15:guide>
        <p15:guide id="5" pos="7174">
          <p15:clr>
            <a:srgbClr val="FBAE40"/>
          </p15:clr>
        </p15:guide>
        <p15:guide id="6" orient="horz" pos="4042">
          <p15:clr>
            <a:srgbClr val="FBAE40"/>
          </p15:clr>
        </p15:guide>
        <p15:guide id="7" orient="horz" pos="119">
          <p15:clr>
            <a:srgbClr val="FBAE40"/>
          </p15:clr>
        </p15:guide>
        <p15:guide id="8" pos="7423">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left - image right slanted">
    <p:spTree>
      <p:nvGrpSpPr>
        <p:cNvPr id="1" name=""/>
        <p:cNvGrpSpPr/>
        <p:nvPr/>
      </p:nvGrpSpPr>
      <p:grpSpPr>
        <a:xfrm>
          <a:off x="0" y="0"/>
          <a:ext cx="0" cy="0"/>
          <a:chOff x="0" y="0"/>
          <a:chExt cx="0" cy="0"/>
        </a:xfrm>
      </p:grpSpPr>
      <p:sp>
        <p:nvSpPr>
          <p:cNvPr id="12" name="Text Placeholder 11"/>
          <p:cNvSpPr>
            <a:spLocks noGrp="1"/>
          </p:cNvSpPr>
          <p:nvPr>
            <p:ph type="body" sz="quarter" idx="14" hasCustomPrompt="1"/>
          </p:nvPr>
        </p:nvSpPr>
        <p:spPr>
          <a:xfrm>
            <a:off x="954017" y="1606724"/>
            <a:ext cx="5476280" cy="4816826"/>
          </a:xfrm>
          <a:custGeom>
            <a:avLst/>
            <a:gdLst>
              <a:gd name="connsiteX0" fmla="*/ 0 w 4548533"/>
              <a:gd name="connsiteY0" fmla="*/ 0 h 4809951"/>
              <a:gd name="connsiteX1" fmla="*/ 4548533 w 4548533"/>
              <a:gd name="connsiteY1" fmla="*/ 0 h 4809951"/>
              <a:gd name="connsiteX2" fmla="*/ 4548533 w 4548533"/>
              <a:gd name="connsiteY2" fmla="*/ 4809951 h 4809951"/>
              <a:gd name="connsiteX3" fmla="*/ 0 w 4548533"/>
              <a:gd name="connsiteY3" fmla="*/ 4809951 h 4809951"/>
              <a:gd name="connsiteX4" fmla="*/ 0 w 4548533"/>
              <a:gd name="connsiteY4" fmla="*/ 0 h 4809951"/>
              <a:gd name="connsiteX0" fmla="*/ 0 w 4548533"/>
              <a:gd name="connsiteY0" fmla="*/ 0 h 4809951"/>
              <a:gd name="connsiteX1" fmla="*/ 4548533 w 4548533"/>
              <a:gd name="connsiteY1" fmla="*/ 0 h 4809951"/>
              <a:gd name="connsiteX2" fmla="*/ 3926741 w 4548533"/>
              <a:gd name="connsiteY2" fmla="*/ 4809951 h 4809951"/>
              <a:gd name="connsiteX3" fmla="*/ 0 w 4548533"/>
              <a:gd name="connsiteY3" fmla="*/ 4809951 h 4809951"/>
              <a:gd name="connsiteX4" fmla="*/ 0 w 4548533"/>
              <a:gd name="connsiteY4" fmla="*/ 0 h 4809951"/>
              <a:gd name="connsiteX0" fmla="*/ 0 w 4950869"/>
              <a:gd name="connsiteY0" fmla="*/ 0 h 4809951"/>
              <a:gd name="connsiteX1" fmla="*/ 4950869 w 4950869"/>
              <a:gd name="connsiteY1" fmla="*/ 0 h 4809951"/>
              <a:gd name="connsiteX2" fmla="*/ 3926741 w 4950869"/>
              <a:gd name="connsiteY2" fmla="*/ 4809951 h 4809951"/>
              <a:gd name="connsiteX3" fmla="*/ 0 w 4950869"/>
              <a:gd name="connsiteY3" fmla="*/ 4809951 h 4809951"/>
              <a:gd name="connsiteX4" fmla="*/ 0 w 4950869"/>
              <a:gd name="connsiteY4" fmla="*/ 0 h 4809951"/>
              <a:gd name="connsiteX0" fmla="*/ 0 w 4950869"/>
              <a:gd name="connsiteY0" fmla="*/ 0 h 4816826"/>
              <a:gd name="connsiteX1" fmla="*/ 4950869 w 4950869"/>
              <a:gd name="connsiteY1" fmla="*/ 0 h 4816826"/>
              <a:gd name="connsiteX2" fmla="*/ 4600509 w 4950869"/>
              <a:gd name="connsiteY2" fmla="*/ 4816826 h 4816826"/>
              <a:gd name="connsiteX3" fmla="*/ 0 w 4950869"/>
              <a:gd name="connsiteY3" fmla="*/ 4809951 h 4816826"/>
              <a:gd name="connsiteX4" fmla="*/ 0 w 4950869"/>
              <a:gd name="connsiteY4" fmla="*/ 0 h 4816826"/>
              <a:gd name="connsiteX0" fmla="*/ 0 w 5184626"/>
              <a:gd name="connsiteY0" fmla="*/ 0 h 4816826"/>
              <a:gd name="connsiteX1" fmla="*/ 5184626 w 5184626"/>
              <a:gd name="connsiteY1" fmla="*/ 0 h 4816826"/>
              <a:gd name="connsiteX2" fmla="*/ 4600509 w 5184626"/>
              <a:gd name="connsiteY2" fmla="*/ 4816826 h 4816826"/>
              <a:gd name="connsiteX3" fmla="*/ 0 w 5184626"/>
              <a:gd name="connsiteY3" fmla="*/ 4809951 h 4816826"/>
              <a:gd name="connsiteX4" fmla="*/ 0 w 5184626"/>
              <a:gd name="connsiteY4" fmla="*/ 0 h 4816826"/>
              <a:gd name="connsiteX0" fmla="*/ 0 w 5184626"/>
              <a:gd name="connsiteY0" fmla="*/ 0 h 4816826"/>
              <a:gd name="connsiteX1" fmla="*/ 5184626 w 5184626"/>
              <a:gd name="connsiteY1" fmla="*/ 0 h 4816826"/>
              <a:gd name="connsiteX2" fmla="*/ 4702904 w 5184626"/>
              <a:gd name="connsiteY2" fmla="*/ 4816826 h 4816826"/>
              <a:gd name="connsiteX3" fmla="*/ 0 w 5184626"/>
              <a:gd name="connsiteY3" fmla="*/ 4809951 h 4816826"/>
              <a:gd name="connsiteX4" fmla="*/ 0 w 5184626"/>
              <a:gd name="connsiteY4" fmla="*/ 0 h 48168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84626" h="4816826">
                <a:moveTo>
                  <a:pt x="0" y="0"/>
                </a:moveTo>
                <a:lnTo>
                  <a:pt x="5184626" y="0"/>
                </a:lnTo>
                <a:lnTo>
                  <a:pt x="4702904" y="4816826"/>
                </a:lnTo>
                <a:lnTo>
                  <a:pt x="0" y="4809951"/>
                </a:lnTo>
                <a:lnTo>
                  <a:pt x="0" y="0"/>
                </a:lnTo>
                <a:close/>
              </a:path>
            </a:pathLst>
          </a:custGeom>
        </p:spPr>
        <p:txBody>
          <a:bodyPr/>
          <a:lstStyle>
            <a:lvl1pPr>
              <a:defRPr sz="2400" baseline="0"/>
            </a:lvl1pPr>
            <a:lvl2pPr>
              <a:defRPr sz="2000"/>
            </a:lvl2pPr>
            <a:lvl3pPr>
              <a:defRPr sz="1800"/>
            </a:lvl3pPr>
          </a:lstStyle>
          <a:p>
            <a:pPr lvl="0"/>
            <a:r>
              <a:rPr lang="en-US" dirty="0"/>
              <a:t>Text </a:t>
            </a:r>
            <a:r>
              <a:rPr lang="mr-IN" dirty="0"/>
              <a:t>–</a:t>
            </a:r>
            <a:r>
              <a:rPr lang="en-US" dirty="0"/>
              <a:t> Calibri 24pt</a:t>
            </a:r>
          </a:p>
          <a:p>
            <a:pPr lvl="1"/>
            <a:r>
              <a:rPr lang="en-US" dirty="0"/>
              <a:t>Second level 20pt</a:t>
            </a:r>
          </a:p>
          <a:p>
            <a:pPr lvl="2"/>
            <a:r>
              <a:rPr lang="en-US" dirty="0" err="1"/>
              <a:t>Third level</a:t>
            </a:r>
            <a:r>
              <a:rPr lang="en-US" dirty="0"/>
              <a:t> 18pt</a:t>
            </a:r>
          </a:p>
        </p:txBody>
      </p:sp>
      <p:sp>
        <p:nvSpPr>
          <p:cNvPr id="5" name="Plassholder for bilde 4"/>
          <p:cNvSpPr>
            <a:spLocks noGrp="1"/>
          </p:cNvSpPr>
          <p:nvPr>
            <p:ph type="pic" sz="quarter" idx="15" hasCustomPrompt="1"/>
          </p:nvPr>
        </p:nvSpPr>
        <p:spPr>
          <a:xfrm>
            <a:off x="6305693" y="0"/>
            <a:ext cx="5886307"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897147 w 6096000"/>
              <a:gd name="connsiteY0" fmla="*/ 0 h 6866626"/>
              <a:gd name="connsiteX1" fmla="*/ 6096000 w 6096000"/>
              <a:gd name="connsiteY1" fmla="*/ 8626 h 6866626"/>
              <a:gd name="connsiteX2" fmla="*/ 6096000 w 6096000"/>
              <a:gd name="connsiteY2" fmla="*/ 6866626 h 6866626"/>
              <a:gd name="connsiteX3" fmla="*/ 0 w 6096000"/>
              <a:gd name="connsiteY3" fmla="*/ 6866626 h 6866626"/>
              <a:gd name="connsiteX4" fmla="*/ 897147 w 6096000"/>
              <a:gd name="connsiteY4" fmla="*/ 0 h 6866626"/>
              <a:gd name="connsiteX0" fmla="*/ 1354347 w 6553200"/>
              <a:gd name="connsiteY0" fmla="*/ 0 h 6866626"/>
              <a:gd name="connsiteX1" fmla="*/ 6553200 w 6553200"/>
              <a:gd name="connsiteY1" fmla="*/ 8626 h 6866626"/>
              <a:gd name="connsiteX2" fmla="*/ 6553200 w 6553200"/>
              <a:gd name="connsiteY2" fmla="*/ 6866626 h 6866626"/>
              <a:gd name="connsiteX3" fmla="*/ 0 w 6553200"/>
              <a:gd name="connsiteY3" fmla="*/ 6866626 h 6866626"/>
              <a:gd name="connsiteX4" fmla="*/ 1354347 w 6553200"/>
              <a:gd name="connsiteY4" fmla="*/ 0 h 6866626"/>
              <a:gd name="connsiteX0" fmla="*/ 1371600 w 6553200"/>
              <a:gd name="connsiteY0" fmla="*/ 1 h 6858000"/>
              <a:gd name="connsiteX1" fmla="*/ 6553200 w 6553200"/>
              <a:gd name="connsiteY1" fmla="*/ 0 h 6858000"/>
              <a:gd name="connsiteX2" fmla="*/ 6553200 w 6553200"/>
              <a:gd name="connsiteY2" fmla="*/ 6858000 h 6858000"/>
              <a:gd name="connsiteX3" fmla="*/ 0 w 6553200"/>
              <a:gd name="connsiteY3" fmla="*/ 6858000 h 6858000"/>
              <a:gd name="connsiteX4" fmla="*/ 1371600 w 6553200"/>
              <a:gd name="connsiteY4" fmla="*/ 1 h 6858000"/>
              <a:gd name="connsiteX0" fmla="*/ 704707 w 5886307"/>
              <a:gd name="connsiteY0" fmla="*/ 1 h 6858000"/>
              <a:gd name="connsiteX1" fmla="*/ 5886307 w 5886307"/>
              <a:gd name="connsiteY1" fmla="*/ 0 h 6858000"/>
              <a:gd name="connsiteX2" fmla="*/ 5886307 w 5886307"/>
              <a:gd name="connsiteY2" fmla="*/ 6858000 h 6858000"/>
              <a:gd name="connsiteX3" fmla="*/ 0 w 5886307"/>
              <a:gd name="connsiteY3" fmla="*/ 6858000 h 6858000"/>
              <a:gd name="connsiteX4" fmla="*/ 704707 w 5886307"/>
              <a:gd name="connsiteY4" fmla="*/ 1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6307" h="6858000">
                <a:moveTo>
                  <a:pt x="704707" y="1"/>
                </a:moveTo>
                <a:lnTo>
                  <a:pt x="5886307" y="0"/>
                </a:lnTo>
                <a:lnTo>
                  <a:pt x="5886307" y="6858000"/>
                </a:lnTo>
                <a:lnTo>
                  <a:pt x="0" y="6858000"/>
                </a:lnTo>
                <a:lnTo>
                  <a:pt x="704707" y="1"/>
                </a:lnTo>
                <a:close/>
              </a:path>
            </a:pathLst>
          </a:custGeom>
        </p:spPr>
        <p:txBody>
          <a:bodyPr anchor="ctr"/>
          <a:lstStyle>
            <a:lvl1pPr marL="228600" marR="0" indent="-228600" algn="ctr" defTabSz="914400" rtl="0" eaLnBrk="1" fontAlgn="auto" latinLnBrk="0" hangingPunct="1">
              <a:lnSpc>
                <a:spcPct val="90000"/>
              </a:lnSpc>
              <a:spcBef>
                <a:spcPts val="1000"/>
              </a:spcBef>
              <a:spcAft>
                <a:spcPts val="0"/>
              </a:spcAft>
              <a:buClrTx/>
              <a:buSzTx/>
              <a:buFont typeface="Arial"/>
              <a:buChar char="•"/>
              <a:tabLst/>
              <a:defRPr sz="1600"/>
            </a:lvl1pPr>
          </a:lstStyle>
          <a:p>
            <a:r>
              <a:rPr lang="en-US" dirty="0"/>
              <a:t>Drag picture to placeholder or click icon to add</a:t>
            </a:r>
          </a:p>
        </p:txBody>
      </p:sp>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8" name="Title Placeholder 14">
            <a:extLst>
              <a:ext uri="{FF2B5EF4-FFF2-40B4-BE49-F238E27FC236}">
                <a16:creationId xmlns:a16="http://schemas.microsoft.com/office/drawing/2014/main" id="{16ED3784-8F21-9049-9A8F-AAD21A74A7E6}"/>
              </a:ext>
            </a:extLst>
          </p:cNvPr>
          <p:cNvSpPr>
            <a:spLocks noGrp="1"/>
          </p:cNvSpPr>
          <p:nvPr>
            <p:ph type="title" hasCustomPrompt="1"/>
          </p:nvPr>
        </p:nvSpPr>
        <p:spPr>
          <a:xfrm>
            <a:off x="963047" y="1"/>
            <a:ext cx="5716648" cy="1223842"/>
          </a:xfrm>
          <a:custGeom>
            <a:avLst/>
            <a:gdLst>
              <a:gd name="connsiteX0" fmla="*/ 0 w 5412193"/>
              <a:gd name="connsiteY0" fmla="*/ 0 h 1218457"/>
              <a:gd name="connsiteX1" fmla="*/ 5412193 w 5412193"/>
              <a:gd name="connsiteY1" fmla="*/ 0 h 1218457"/>
              <a:gd name="connsiteX2" fmla="*/ 5412193 w 5412193"/>
              <a:gd name="connsiteY2" fmla="*/ 1218457 h 1218457"/>
              <a:gd name="connsiteX3" fmla="*/ 0 w 5412193"/>
              <a:gd name="connsiteY3" fmla="*/ 1218457 h 1218457"/>
              <a:gd name="connsiteX4" fmla="*/ 0 w 5412193"/>
              <a:gd name="connsiteY4" fmla="*/ 0 h 1218457"/>
              <a:gd name="connsiteX0" fmla="*/ 0 w 5412193"/>
              <a:gd name="connsiteY0" fmla="*/ 0 h 1218457"/>
              <a:gd name="connsiteX1" fmla="*/ 5412193 w 5412193"/>
              <a:gd name="connsiteY1" fmla="*/ 0 h 1218457"/>
              <a:gd name="connsiteX2" fmla="*/ 5115013 w 5412193"/>
              <a:gd name="connsiteY2" fmla="*/ 1203217 h 1218457"/>
              <a:gd name="connsiteX3" fmla="*/ 0 w 5412193"/>
              <a:gd name="connsiteY3" fmla="*/ 1218457 h 1218457"/>
              <a:gd name="connsiteX4" fmla="*/ 0 w 5412193"/>
              <a:gd name="connsiteY4" fmla="*/ 0 h 1218457"/>
              <a:gd name="connsiteX0" fmla="*/ 0 w 5412193"/>
              <a:gd name="connsiteY0" fmla="*/ 0 h 1218457"/>
              <a:gd name="connsiteX1" fmla="*/ 5412193 w 5412193"/>
              <a:gd name="connsiteY1" fmla="*/ 0 h 1218457"/>
              <a:gd name="connsiteX2" fmla="*/ 5218141 w 5412193"/>
              <a:gd name="connsiteY2" fmla="*/ 1216967 h 1218457"/>
              <a:gd name="connsiteX3" fmla="*/ 0 w 5412193"/>
              <a:gd name="connsiteY3" fmla="*/ 1218457 h 1218457"/>
              <a:gd name="connsiteX4" fmla="*/ 0 w 5412193"/>
              <a:gd name="connsiteY4" fmla="*/ 0 h 1218457"/>
              <a:gd name="connsiteX0" fmla="*/ 0 w 5412193"/>
              <a:gd name="connsiteY0" fmla="*/ 0 h 1223842"/>
              <a:gd name="connsiteX1" fmla="*/ 5412193 w 5412193"/>
              <a:gd name="connsiteY1" fmla="*/ 0 h 1223842"/>
              <a:gd name="connsiteX2" fmla="*/ 5238767 w 5412193"/>
              <a:gd name="connsiteY2" fmla="*/ 1223842 h 1223842"/>
              <a:gd name="connsiteX3" fmla="*/ 0 w 5412193"/>
              <a:gd name="connsiteY3" fmla="*/ 1218457 h 1223842"/>
              <a:gd name="connsiteX4" fmla="*/ 0 w 5412193"/>
              <a:gd name="connsiteY4" fmla="*/ 0 h 1223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2193" h="1223842">
                <a:moveTo>
                  <a:pt x="0" y="0"/>
                </a:moveTo>
                <a:lnTo>
                  <a:pt x="5412193" y="0"/>
                </a:lnTo>
                <a:lnTo>
                  <a:pt x="5238767" y="1223842"/>
                </a:lnTo>
                <a:lnTo>
                  <a:pt x="0" y="1218457"/>
                </a:lnTo>
                <a:lnTo>
                  <a:pt x="0" y="0"/>
                </a:lnTo>
                <a:close/>
              </a:path>
            </a:pathLst>
          </a:cu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ext left - image right slanted">
    <p:spTree>
      <p:nvGrpSpPr>
        <p:cNvPr id="1" name=""/>
        <p:cNvGrpSpPr/>
        <p:nvPr/>
      </p:nvGrpSpPr>
      <p:grpSpPr>
        <a:xfrm>
          <a:off x="0" y="0"/>
          <a:ext cx="0" cy="0"/>
          <a:chOff x="0" y="0"/>
          <a:chExt cx="0" cy="0"/>
        </a:xfrm>
      </p:grpSpPr>
      <p:sp>
        <p:nvSpPr>
          <p:cNvPr id="12" name="Text Placeholder 11"/>
          <p:cNvSpPr>
            <a:spLocks noGrp="1"/>
          </p:cNvSpPr>
          <p:nvPr>
            <p:ph type="body" sz="quarter" idx="14" hasCustomPrompt="1"/>
          </p:nvPr>
        </p:nvSpPr>
        <p:spPr>
          <a:xfrm>
            <a:off x="954016" y="1606723"/>
            <a:ext cx="7107654" cy="4825581"/>
          </a:xfrm>
          <a:custGeom>
            <a:avLst/>
            <a:gdLst>
              <a:gd name="connsiteX0" fmla="*/ 0 w 4548533"/>
              <a:gd name="connsiteY0" fmla="*/ 0 h 4809951"/>
              <a:gd name="connsiteX1" fmla="*/ 4548533 w 4548533"/>
              <a:gd name="connsiteY1" fmla="*/ 0 h 4809951"/>
              <a:gd name="connsiteX2" fmla="*/ 4548533 w 4548533"/>
              <a:gd name="connsiteY2" fmla="*/ 4809951 h 4809951"/>
              <a:gd name="connsiteX3" fmla="*/ 0 w 4548533"/>
              <a:gd name="connsiteY3" fmla="*/ 4809951 h 4809951"/>
              <a:gd name="connsiteX4" fmla="*/ 0 w 4548533"/>
              <a:gd name="connsiteY4" fmla="*/ 0 h 4809951"/>
              <a:gd name="connsiteX0" fmla="*/ 0 w 4548533"/>
              <a:gd name="connsiteY0" fmla="*/ 0 h 4809951"/>
              <a:gd name="connsiteX1" fmla="*/ 4548533 w 4548533"/>
              <a:gd name="connsiteY1" fmla="*/ 0 h 4809951"/>
              <a:gd name="connsiteX2" fmla="*/ 3926741 w 4548533"/>
              <a:gd name="connsiteY2" fmla="*/ 4809951 h 4809951"/>
              <a:gd name="connsiteX3" fmla="*/ 0 w 4548533"/>
              <a:gd name="connsiteY3" fmla="*/ 4809951 h 4809951"/>
              <a:gd name="connsiteX4" fmla="*/ 0 w 4548533"/>
              <a:gd name="connsiteY4" fmla="*/ 0 h 4809951"/>
              <a:gd name="connsiteX0" fmla="*/ 0 w 4950869"/>
              <a:gd name="connsiteY0" fmla="*/ 0 h 4809951"/>
              <a:gd name="connsiteX1" fmla="*/ 4950869 w 4950869"/>
              <a:gd name="connsiteY1" fmla="*/ 0 h 4809951"/>
              <a:gd name="connsiteX2" fmla="*/ 3926741 w 4950869"/>
              <a:gd name="connsiteY2" fmla="*/ 4809951 h 4809951"/>
              <a:gd name="connsiteX3" fmla="*/ 0 w 4950869"/>
              <a:gd name="connsiteY3" fmla="*/ 4809951 h 4809951"/>
              <a:gd name="connsiteX4" fmla="*/ 0 w 4950869"/>
              <a:gd name="connsiteY4" fmla="*/ 0 h 4809951"/>
              <a:gd name="connsiteX0" fmla="*/ 0 w 4950869"/>
              <a:gd name="connsiteY0" fmla="*/ 0 h 4825581"/>
              <a:gd name="connsiteX1" fmla="*/ 4950869 w 4950869"/>
              <a:gd name="connsiteY1" fmla="*/ 0 h 4825581"/>
              <a:gd name="connsiteX2" fmla="*/ 4245643 w 4950869"/>
              <a:gd name="connsiteY2" fmla="*/ 4825581 h 4825581"/>
              <a:gd name="connsiteX3" fmla="*/ 0 w 4950869"/>
              <a:gd name="connsiteY3" fmla="*/ 4809951 h 4825581"/>
              <a:gd name="connsiteX4" fmla="*/ 0 w 4950869"/>
              <a:gd name="connsiteY4" fmla="*/ 0 h 4825581"/>
              <a:gd name="connsiteX0" fmla="*/ 0 w 4950869"/>
              <a:gd name="connsiteY0" fmla="*/ 0 h 4825581"/>
              <a:gd name="connsiteX1" fmla="*/ 4950869 w 4950869"/>
              <a:gd name="connsiteY1" fmla="*/ 0 h 4825581"/>
              <a:gd name="connsiteX2" fmla="*/ 4270953 w 4950869"/>
              <a:gd name="connsiteY2" fmla="*/ 4825581 h 4825581"/>
              <a:gd name="connsiteX3" fmla="*/ 0 w 4950869"/>
              <a:gd name="connsiteY3" fmla="*/ 4809951 h 4825581"/>
              <a:gd name="connsiteX4" fmla="*/ 0 w 4950869"/>
              <a:gd name="connsiteY4" fmla="*/ 0 h 4825581"/>
              <a:gd name="connsiteX0" fmla="*/ 0 w 4950869"/>
              <a:gd name="connsiteY0" fmla="*/ 0 h 4825581"/>
              <a:gd name="connsiteX1" fmla="*/ 4950869 w 4950869"/>
              <a:gd name="connsiteY1" fmla="*/ 0 h 4825581"/>
              <a:gd name="connsiteX2" fmla="*/ 4250706 w 4950869"/>
              <a:gd name="connsiteY2" fmla="*/ 4825581 h 4825581"/>
              <a:gd name="connsiteX3" fmla="*/ 0 w 4950869"/>
              <a:gd name="connsiteY3" fmla="*/ 4809951 h 4825581"/>
              <a:gd name="connsiteX4" fmla="*/ 0 w 4950869"/>
              <a:gd name="connsiteY4" fmla="*/ 0 h 4825581"/>
              <a:gd name="connsiteX0" fmla="*/ 0 w 4950869"/>
              <a:gd name="connsiteY0" fmla="*/ 0 h 4825581"/>
              <a:gd name="connsiteX1" fmla="*/ 4950869 w 4950869"/>
              <a:gd name="connsiteY1" fmla="*/ 0 h 4825581"/>
              <a:gd name="connsiteX2" fmla="*/ 4276016 w 4950869"/>
              <a:gd name="connsiteY2" fmla="*/ 4825581 h 4825581"/>
              <a:gd name="connsiteX3" fmla="*/ 0 w 4950869"/>
              <a:gd name="connsiteY3" fmla="*/ 4809951 h 4825581"/>
              <a:gd name="connsiteX4" fmla="*/ 0 w 4950869"/>
              <a:gd name="connsiteY4" fmla="*/ 0 h 4825581"/>
              <a:gd name="connsiteX0" fmla="*/ 0 w 4603537"/>
              <a:gd name="connsiteY0" fmla="*/ 0 h 4825581"/>
              <a:gd name="connsiteX1" fmla="*/ 4603537 w 4603537"/>
              <a:gd name="connsiteY1" fmla="*/ 13750 h 4825581"/>
              <a:gd name="connsiteX2" fmla="*/ 4276016 w 4603537"/>
              <a:gd name="connsiteY2" fmla="*/ 4825581 h 4825581"/>
              <a:gd name="connsiteX3" fmla="*/ 0 w 4603537"/>
              <a:gd name="connsiteY3" fmla="*/ 4809951 h 4825581"/>
              <a:gd name="connsiteX4" fmla="*/ 0 w 4603537"/>
              <a:gd name="connsiteY4" fmla="*/ 0 h 4825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3537" h="4825581">
                <a:moveTo>
                  <a:pt x="0" y="0"/>
                </a:moveTo>
                <a:lnTo>
                  <a:pt x="4603537" y="13750"/>
                </a:lnTo>
                <a:lnTo>
                  <a:pt x="4276016" y="4825581"/>
                </a:lnTo>
                <a:lnTo>
                  <a:pt x="0" y="4809951"/>
                </a:lnTo>
                <a:lnTo>
                  <a:pt x="0" y="0"/>
                </a:lnTo>
                <a:close/>
              </a:path>
            </a:pathLst>
          </a:custGeom>
        </p:spPr>
        <p:txBody>
          <a:bodyPr/>
          <a:lstStyle>
            <a:lvl1pPr>
              <a:defRPr sz="2400" baseline="0"/>
            </a:lvl1pPr>
            <a:lvl2pPr>
              <a:defRPr sz="2000"/>
            </a:lvl2pPr>
            <a:lvl3pPr>
              <a:defRPr sz="1800"/>
            </a:lvl3pPr>
          </a:lstStyle>
          <a:p>
            <a:pPr lvl="0"/>
            <a:r>
              <a:rPr lang="en-US" dirty="0"/>
              <a:t>Text </a:t>
            </a:r>
            <a:r>
              <a:rPr lang="mr-IN" dirty="0"/>
              <a:t>–</a:t>
            </a:r>
            <a:r>
              <a:rPr lang="en-US" dirty="0"/>
              <a:t> Calibri 24pt</a:t>
            </a:r>
          </a:p>
          <a:p>
            <a:pPr lvl="1"/>
            <a:r>
              <a:rPr lang="en-US" dirty="0"/>
              <a:t>Second level 20pt</a:t>
            </a:r>
          </a:p>
          <a:p>
            <a:pPr lvl="2"/>
            <a:r>
              <a:rPr lang="en-US" dirty="0" err="1"/>
              <a:t>Third level</a:t>
            </a:r>
            <a:r>
              <a:rPr lang="en-US" dirty="0"/>
              <a:t> 18pt</a:t>
            </a:r>
          </a:p>
        </p:txBody>
      </p:sp>
      <p:sp>
        <p:nvSpPr>
          <p:cNvPr id="5" name="Plassholder for bilde 4"/>
          <p:cNvSpPr>
            <a:spLocks noGrp="1"/>
          </p:cNvSpPr>
          <p:nvPr>
            <p:ph type="pic" sz="quarter" idx="15" hasCustomPrompt="1"/>
          </p:nvPr>
        </p:nvSpPr>
        <p:spPr>
          <a:xfrm>
            <a:off x="8126831" y="-6874"/>
            <a:ext cx="4081782" cy="688832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897147 w 6096000"/>
              <a:gd name="connsiteY0" fmla="*/ 0 h 6866626"/>
              <a:gd name="connsiteX1" fmla="*/ 6096000 w 6096000"/>
              <a:gd name="connsiteY1" fmla="*/ 8626 h 6866626"/>
              <a:gd name="connsiteX2" fmla="*/ 6096000 w 6096000"/>
              <a:gd name="connsiteY2" fmla="*/ 6866626 h 6866626"/>
              <a:gd name="connsiteX3" fmla="*/ 0 w 6096000"/>
              <a:gd name="connsiteY3" fmla="*/ 6866626 h 6866626"/>
              <a:gd name="connsiteX4" fmla="*/ 897147 w 6096000"/>
              <a:gd name="connsiteY4" fmla="*/ 0 h 6866626"/>
              <a:gd name="connsiteX0" fmla="*/ 1354347 w 6553200"/>
              <a:gd name="connsiteY0" fmla="*/ 0 h 6866626"/>
              <a:gd name="connsiteX1" fmla="*/ 6553200 w 6553200"/>
              <a:gd name="connsiteY1" fmla="*/ 8626 h 6866626"/>
              <a:gd name="connsiteX2" fmla="*/ 6553200 w 6553200"/>
              <a:gd name="connsiteY2" fmla="*/ 6866626 h 6866626"/>
              <a:gd name="connsiteX3" fmla="*/ 0 w 6553200"/>
              <a:gd name="connsiteY3" fmla="*/ 6866626 h 6866626"/>
              <a:gd name="connsiteX4" fmla="*/ 1354347 w 6553200"/>
              <a:gd name="connsiteY4" fmla="*/ 0 h 6866626"/>
              <a:gd name="connsiteX0" fmla="*/ 1371600 w 6553200"/>
              <a:gd name="connsiteY0" fmla="*/ 1 h 6858000"/>
              <a:gd name="connsiteX1" fmla="*/ 6553200 w 6553200"/>
              <a:gd name="connsiteY1" fmla="*/ 0 h 6858000"/>
              <a:gd name="connsiteX2" fmla="*/ 6553200 w 6553200"/>
              <a:gd name="connsiteY2" fmla="*/ 6858000 h 6858000"/>
              <a:gd name="connsiteX3" fmla="*/ 0 w 6553200"/>
              <a:gd name="connsiteY3" fmla="*/ 6858000 h 6858000"/>
              <a:gd name="connsiteX4" fmla="*/ 1371600 w 6553200"/>
              <a:gd name="connsiteY4" fmla="*/ 1 h 6858000"/>
              <a:gd name="connsiteX0" fmla="*/ 1371600 w 6553200"/>
              <a:gd name="connsiteY0" fmla="*/ 1 h 6858000"/>
              <a:gd name="connsiteX1" fmla="*/ 4091354 w 6553200"/>
              <a:gd name="connsiteY1" fmla="*/ 0 h 6858000"/>
              <a:gd name="connsiteX2" fmla="*/ 6553200 w 6553200"/>
              <a:gd name="connsiteY2" fmla="*/ 6858000 h 6858000"/>
              <a:gd name="connsiteX3" fmla="*/ 0 w 6553200"/>
              <a:gd name="connsiteY3" fmla="*/ 6858000 h 6858000"/>
              <a:gd name="connsiteX4" fmla="*/ 1371600 w 6553200"/>
              <a:gd name="connsiteY4" fmla="*/ 1 h 6858000"/>
              <a:gd name="connsiteX0" fmla="*/ 1371600 w 4146062"/>
              <a:gd name="connsiteY0" fmla="*/ 1 h 6873630"/>
              <a:gd name="connsiteX1" fmla="*/ 4091354 w 4146062"/>
              <a:gd name="connsiteY1" fmla="*/ 0 h 6873630"/>
              <a:gd name="connsiteX2" fmla="*/ 4146062 w 4146062"/>
              <a:gd name="connsiteY2" fmla="*/ 6873630 h 6873630"/>
              <a:gd name="connsiteX3" fmla="*/ 0 w 4146062"/>
              <a:gd name="connsiteY3" fmla="*/ 6858000 h 6873630"/>
              <a:gd name="connsiteX4" fmla="*/ 1371600 w 4146062"/>
              <a:gd name="connsiteY4" fmla="*/ 1 h 6873630"/>
              <a:gd name="connsiteX0" fmla="*/ 1371600 w 4114800"/>
              <a:gd name="connsiteY0" fmla="*/ 1 h 6873630"/>
              <a:gd name="connsiteX1" fmla="*/ 4091354 w 4114800"/>
              <a:gd name="connsiteY1" fmla="*/ 0 h 6873630"/>
              <a:gd name="connsiteX2" fmla="*/ 4114800 w 4114800"/>
              <a:gd name="connsiteY2" fmla="*/ 6873630 h 6873630"/>
              <a:gd name="connsiteX3" fmla="*/ 0 w 4114800"/>
              <a:gd name="connsiteY3" fmla="*/ 6858000 h 6873630"/>
              <a:gd name="connsiteX4" fmla="*/ 1371600 w 4114800"/>
              <a:gd name="connsiteY4" fmla="*/ 1 h 6873630"/>
              <a:gd name="connsiteX0" fmla="*/ 1371600 w 4092619"/>
              <a:gd name="connsiteY0" fmla="*/ 1 h 6881445"/>
              <a:gd name="connsiteX1" fmla="*/ 4091354 w 4092619"/>
              <a:gd name="connsiteY1" fmla="*/ 0 h 6881445"/>
              <a:gd name="connsiteX2" fmla="*/ 4075723 w 4092619"/>
              <a:gd name="connsiteY2" fmla="*/ 6881445 h 6881445"/>
              <a:gd name="connsiteX3" fmla="*/ 0 w 4092619"/>
              <a:gd name="connsiteY3" fmla="*/ 6858000 h 6881445"/>
              <a:gd name="connsiteX4" fmla="*/ 1371600 w 4092619"/>
              <a:gd name="connsiteY4" fmla="*/ 1 h 6881445"/>
              <a:gd name="connsiteX0" fmla="*/ 1371600 w 4093609"/>
              <a:gd name="connsiteY0" fmla="*/ 1 h 6897075"/>
              <a:gd name="connsiteX1" fmla="*/ 4091354 w 4093609"/>
              <a:gd name="connsiteY1" fmla="*/ 0 h 6897075"/>
              <a:gd name="connsiteX2" fmla="*/ 4091354 w 4093609"/>
              <a:gd name="connsiteY2" fmla="*/ 6897075 h 6897075"/>
              <a:gd name="connsiteX3" fmla="*/ 0 w 4093609"/>
              <a:gd name="connsiteY3" fmla="*/ 6858000 h 6897075"/>
              <a:gd name="connsiteX4" fmla="*/ 1371600 w 4093609"/>
              <a:gd name="connsiteY4" fmla="*/ 1 h 6897075"/>
              <a:gd name="connsiteX0" fmla="*/ 1371600 w 4093609"/>
              <a:gd name="connsiteY0" fmla="*/ 1 h 6873629"/>
              <a:gd name="connsiteX1" fmla="*/ 4091354 w 4093609"/>
              <a:gd name="connsiteY1" fmla="*/ 0 h 6873629"/>
              <a:gd name="connsiteX2" fmla="*/ 4091354 w 4093609"/>
              <a:gd name="connsiteY2" fmla="*/ 6873629 h 6873629"/>
              <a:gd name="connsiteX3" fmla="*/ 0 w 4093609"/>
              <a:gd name="connsiteY3" fmla="*/ 6858000 h 6873629"/>
              <a:gd name="connsiteX4" fmla="*/ 1371600 w 4093609"/>
              <a:gd name="connsiteY4" fmla="*/ 1 h 6873629"/>
              <a:gd name="connsiteX0" fmla="*/ 1379416 w 4101425"/>
              <a:gd name="connsiteY0" fmla="*/ 1 h 6881446"/>
              <a:gd name="connsiteX1" fmla="*/ 4099170 w 4101425"/>
              <a:gd name="connsiteY1" fmla="*/ 0 h 6881446"/>
              <a:gd name="connsiteX2" fmla="*/ 4099170 w 4101425"/>
              <a:gd name="connsiteY2" fmla="*/ 6873629 h 6881446"/>
              <a:gd name="connsiteX3" fmla="*/ 0 w 4101425"/>
              <a:gd name="connsiteY3" fmla="*/ 6881446 h 6881446"/>
              <a:gd name="connsiteX4" fmla="*/ 1379416 w 4101425"/>
              <a:gd name="connsiteY4" fmla="*/ 1 h 6881446"/>
              <a:gd name="connsiteX0" fmla="*/ 1379416 w 4101425"/>
              <a:gd name="connsiteY0" fmla="*/ 1 h 6889260"/>
              <a:gd name="connsiteX1" fmla="*/ 4099170 w 4101425"/>
              <a:gd name="connsiteY1" fmla="*/ 0 h 6889260"/>
              <a:gd name="connsiteX2" fmla="*/ 4099170 w 4101425"/>
              <a:gd name="connsiteY2" fmla="*/ 6889260 h 6889260"/>
              <a:gd name="connsiteX3" fmla="*/ 0 w 4101425"/>
              <a:gd name="connsiteY3" fmla="*/ 6881446 h 6889260"/>
              <a:gd name="connsiteX4" fmla="*/ 1379416 w 4101425"/>
              <a:gd name="connsiteY4" fmla="*/ 1 h 6889260"/>
              <a:gd name="connsiteX0" fmla="*/ 1379416 w 4106985"/>
              <a:gd name="connsiteY0" fmla="*/ 1 h 6897076"/>
              <a:gd name="connsiteX1" fmla="*/ 4099170 w 4106985"/>
              <a:gd name="connsiteY1" fmla="*/ 0 h 6897076"/>
              <a:gd name="connsiteX2" fmla="*/ 4106985 w 4106985"/>
              <a:gd name="connsiteY2" fmla="*/ 6897076 h 6897076"/>
              <a:gd name="connsiteX3" fmla="*/ 0 w 4106985"/>
              <a:gd name="connsiteY3" fmla="*/ 6881446 h 6897076"/>
              <a:gd name="connsiteX4" fmla="*/ 1379416 w 4106985"/>
              <a:gd name="connsiteY4" fmla="*/ 1 h 6897076"/>
              <a:gd name="connsiteX0" fmla="*/ 1379416 w 4106985"/>
              <a:gd name="connsiteY0" fmla="*/ 1 h 6889261"/>
              <a:gd name="connsiteX1" fmla="*/ 4099170 w 4106985"/>
              <a:gd name="connsiteY1" fmla="*/ 0 h 6889261"/>
              <a:gd name="connsiteX2" fmla="*/ 4106985 w 4106985"/>
              <a:gd name="connsiteY2" fmla="*/ 6889261 h 6889261"/>
              <a:gd name="connsiteX3" fmla="*/ 0 w 4106985"/>
              <a:gd name="connsiteY3" fmla="*/ 6881446 h 6889261"/>
              <a:gd name="connsiteX4" fmla="*/ 1379416 w 4106985"/>
              <a:gd name="connsiteY4" fmla="*/ 1 h 6889261"/>
              <a:gd name="connsiteX0" fmla="*/ 1379416 w 4106985"/>
              <a:gd name="connsiteY0" fmla="*/ 1 h 6889261"/>
              <a:gd name="connsiteX1" fmla="*/ 4099170 w 4106985"/>
              <a:gd name="connsiteY1" fmla="*/ 0 h 6889261"/>
              <a:gd name="connsiteX2" fmla="*/ 4106985 w 4106985"/>
              <a:gd name="connsiteY2" fmla="*/ 6889261 h 6889261"/>
              <a:gd name="connsiteX3" fmla="*/ 0 w 4106985"/>
              <a:gd name="connsiteY3" fmla="*/ 6881446 h 6889261"/>
              <a:gd name="connsiteX4" fmla="*/ 1379416 w 4106985"/>
              <a:gd name="connsiteY4" fmla="*/ 1 h 6889261"/>
              <a:gd name="connsiteX0" fmla="*/ 1379416 w 4106985"/>
              <a:gd name="connsiteY0" fmla="*/ 1 h 6889261"/>
              <a:gd name="connsiteX1" fmla="*/ 4099170 w 4106985"/>
              <a:gd name="connsiteY1" fmla="*/ 0 h 6889261"/>
              <a:gd name="connsiteX2" fmla="*/ 4106985 w 4106985"/>
              <a:gd name="connsiteY2" fmla="*/ 6889261 h 6889261"/>
              <a:gd name="connsiteX3" fmla="*/ 0 w 4106985"/>
              <a:gd name="connsiteY3" fmla="*/ 6881446 h 6889261"/>
              <a:gd name="connsiteX4" fmla="*/ 1379416 w 4106985"/>
              <a:gd name="connsiteY4" fmla="*/ 1 h 6889261"/>
              <a:gd name="connsiteX0" fmla="*/ 1379416 w 4100788"/>
              <a:gd name="connsiteY0" fmla="*/ 1 h 6881446"/>
              <a:gd name="connsiteX1" fmla="*/ 4099170 w 4100788"/>
              <a:gd name="connsiteY1" fmla="*/ 0 h 6881446"/>
              <a:gd name="connsiteX2" fmla="*/ 4091354 w 4100788"/>
              <a:gd name="connsiteY2" fmla="*/ 6881445 h 6881446"/>
              <a:gd name="connsiteX3" fmla="*/ 0 w 4100788"/>
              <a:gd name="connsiteY3" fmla="*/ 6881446 h 6881446"/>
              <a:gd name="connsiteX4" fmla="*/ 1379416 w 4100788"/>
              <a:gd name="connsiteY4" fmla="*/ 1 h 6881446"/>
              <a:gd name="connsiteX0" fmla="*/ 1379416 w 4102407"/>
              <a:gd name="connsiteY0" fmla="*/ 1 h 6881446"/>
              <a:gd name="connsiteX1" fmla="*/ 4099170 w 4102407"/>
              <a:gd name="connsiteY1" fmla="*/ 0 h 6881446"/>
              <a:gd name="connsiteX2" fmla="*/ 4091354 w 4102407"/>
              <a:gd name="connsiteY2" fmla="*/ 6881445 h 6881446"/>
              <a:gd name="connsiteX3" fmla="*/ 0 w 4102407"/>
              <a:gd name="connsiteY3" fmla="*/ 6881446 h 6881446"/>
              <a:gd name="connsiteX4" fmla="*/ 1379416 w 4102407"/>
              <a:gd name="connsiteY4" fmla="*/ 1 h 6881446"/>
              <a:gd name="connsiteX0" fmla="*/ 1379416 w 4102407"/>
              <a:gd name="connsiteY0" fmla="*/ 1 h 6881446"/>
              <a:gd name="connsiteX1" fmla="*/ 4099170 w 4102407"/>
              <a:gd name="connsiteY1" fmla="*/ 0 h 6881446"/>
              <a:gd name="connsiteX2" fmla="*/ 4091354 w 4102407"/>
              <a:gd name="connsiteY2" fmla="*/ 6881445 h 6881446"/>
              <a:gd name="connsiteX3" fmla="*/ 0 w 4102407"/>
              <a:gd name="connsiteY3" fmla="*/ 6881446 h 6881446"/>
              <a:gd name="connsiteX4" fmla="*/ 1379416 w 4102407"/>
              <a:gd name="connsiteY4" fmla="*/ 1 h 6881446"/>
              <a:gd name="connsiteX0" fmla="*/ 733149 w 4102407"/>
              <a:gd name="connsiteY0" fmla="*/ 0 h 6888320"/>
              <a:gd name="connsiteX1" fmla="*/ 4099170 w 4102407"/>
              <a:gd name="connsiteY1" fmla="*/ 6874 h 6888320"/>
              <a:gd name="connsiteX2" fmla="*/ 4091354 w 4102407"/>
              <a:gd name="connsiteY2" fmla="*/ 6888319 h 6888320"/>
              <a:gd name="connsiteX3" fmla="*/ 0 w 4102407"/>
              <a:gd name="connsiteY3" fmla="*/ 6888320 h 6888320"/>
              <a:gd name="connsiteX4" fmla="*/ 733149 w 4102407"/>
              <a:gd name="connsiteY4" fmla="*/ 0 h 6888320"/>
              <a:gd name="connsiteX0" fmla="*/ 733149 w 4102407"/>
              <a:gd name="connsiteY0" fmla="*/ 0 h 6888320"/>
              <a:gd name="connsiteX1" fmla="*/ 4099170 w 4102407"/>
              <a:gd name="connsiteY1" fmla="*/ 6874 h 6888320"/>
              <a:gd name="connsiteX2" fmla="*/ 4091354 w 4102407"/>
              <a:gd name="connsiteY2" fmla="*/ 6888319 h 6888320"/>
              <a:gd name="connsiteX3" fmla="*/ 0 w 4102407"/>
              <a:gd name="connsiteY3" fmla="*/ 6888320 h 6888320"/>
              <a:gd name="connsiteX4" fmla="*/ 733149 w 4102407"/>
              <a:gd name="connsiteY4" fmla="*/ 0 h 6888320"/>
              <a:gd name="connsiteX0" fmla="*/ 712524 w 4081782"/>
              <a:gd name="connsiteY0" fmla="*/ 0 h 6888320"/>
              <a:gd name="connsiteX1" fmla="*/ 4078545 w 4081782"/>
              <a:gd name="connsiteY1" fmla="*/ 6874 h 6888320"/>
              <a:gd name="connsiteX2" fmla="*/ 4070729 w 4081782"/>
              <a:gd name="connsiteY2" fmla="*/ 6888319 h 6888320"/>
              <a:gd name="connsiteX3" fmla="*/ 0 w 4081782"/>
              <a:gd name="connsiteY3" fmla="*/ 6888320 h 6888320"/>
              <a:gd name="connsiteX4" fmla="*/ 712524 w 4081782"/>
              <a:gd name="connsiteY4" fmla="*/ 0 h 6888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1782" h="6888320">
                <a:moveTo>
                  <a:pt x="712524" y="0"/>
                </a:moveTo>
                <a:cubicBezTo>
                  <a:pt x="693249" y="9166"/>
                  <a:pt x="2956538" y="4583"/>
                  <a:pt x="4078545" y="6874"/>
                </a:cubicBezTo>
                <a:cubicBezTo>
                  <a:pt x="4086360" y="2298084"/>
                  <a:pt x="4078545" y="4604924"/>
                  <a:pt x="4070729" y="6888319"/>
                </a:cubicBezTo>
                <a:lnTo>
                  <a:pt x="0" y="6888320"/>
                </a:lnTo>
                <a:lnTo>
                  <a:pt x="712524" y="0"/>
                </a:lnTo>
                <a:close/>
              </a:path>
            </a:pathLst>
          </a:custGeom>
        </p:spPr>
        <p:txBody>
          <a:bodyPr anchor="ctr"/>
          <a:lstStyle>
            <a:lvl1pPr marL="228600" marR="0" indent="-228600" algn="ctr" defTabSz="914400" rtl="0" eaLnBrk="1" fontAlgn="auto" latinLnBrk="0" hangingPunct="1">
              <a:lnSpc>
                <a:spcPct val="90000"/>
              </a:lnSpc>
              <a:spcBef>
                <a:spcPts val="1000"/>
              </a:spcBef>
              <a:spcAft>
                <a:spcPts val="0"/>
              </a:spcAft>
              <a:buClrTx/>
              <a:buSzTx/>
              <a:buFont typeface="Arial"/>
              <a:buChar char="•"/>
              <a:tabLst/>
              <a:defRPr sz="1600"/>
            </a:lvl1pPr>
          </a:lstStyle>
          <a:p>
            <a:r>
              <a:rPr lang="en-US" dirty="0"/>
              <a:t>Drag picture to placeholder </a:t>
            </a:r>
            <a:br>
              <a:rPr lang="en-US" dirty="0"/>
            </a:br>
            <a:r>
              <a:rPr lang="en-US" dirty="0"/>
              <a:t>or click icon to add</a:t>
            </a:r>
          </a:p>
        </p:txBody>
      </p:sp>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8" name="Title Placeholder 14">
            <a:extLst>
              <a:ext uri="{FF2B5EF4-FFF2-40B4-BE49-F238E27FC236}">
                <a16:creationId xmlns:a16="http://schemas.microsoft.com/office/drawing/2014/main" id="{D8526893-FF5F-EA44-AA2B-1170FAB72690}"/>
              </a:ext>
            </a:extLst>
          </p:cNvPr>
          <p:cNvSpPr>
            <a:spLocks noGrp="1"/>
          </p:cNvSpPr>
          <p:nvPr>
            <p:ph type="title" hasCustomPrompt="1"/>
          </p:nvPr>
        </p:nvSpPr>
        <p:spPr>
          <a:xfrm>
            <a:off x="963046" y="0"/>
            <a:ext cx="7259789" cy="1226077"/>
          </a:xfrm>
          <a:custGeom>
            <a:avLst/>
            <a:gdLst>
              <a:gd name="connsiteX0" fmla="*/ 0 w 7634888"/>
              <a:gd name="connsiteY0" fmla="*/ 0 h 1218457"/>
              <a:gd name="connsiteX1" fmla="*/ 7634888 w 7634888"/>
              <a:gd name="connsiteY1" fmla="*/ 0 h 1218457"/>
              <a:gd name="connsiteX2" fmla="*/ 7634888 w 7634888"/>
              <a:gd name="connsiteY2" fmla="*/ 1218457 h 1218457"/>
              <a:gd name="connsiteX3" fmla="*/ 0 w 7634888"/>
              <a:gd name="connsiteY3" fmla="*/ 1218457 h 1218457"/>
              <a:gd name="connsiteX4" fmla="*/ 0 w 7634888"/>
              <a:gd name="connsiteY4" fmla="*/ 0 h 1218457"/>
              <a:gd name="connsiteX0" fmla="*/ 0 w 7893968"/>
              <a:gd name="connsiteY0" fmla="*/ 0 h 1218457"/>
              <a:gd name="connsiteX1" fmla="*/ 7893968 w 7893968"/>
              <a:gd name="connsiteY1" fmla="*/ 0 h 1218457"/>
              <a:gd name="connsiteX2" fmla="*/ 7634888 w 7893968"/>
              <a:gd name="connsiteY2" fmla="*/ 1218457 h 1218457"/>
              <a:gd name="connsiteX3" fmla="*/ 0 w 7893968"/>
              <a:gd name="connsiteY3" fmla="*/ 1218457 h 1218457"/>
              <a:gd name="connsiteX4" fmla="*/ 0 w 7893968"/>
              <a:gd name="connsiteY4" fmla="*/ 0 h 1218457"/>
              <a:gd name="connsiteX0" fmla="*/ 0 w 7947308"/>
              <a:gd name="connsiteY0" fmla="*/ 0 h 1218457"/>
              <a:gd name="connsiteX1" fmla="*/ 7947308 w 7947308"/>
              <a:gd name="connsiteY1" fmla="*/ 7620 h 1218457"/>
              <a:gd name="connsiteX2" fmla="*/ 7634888 w 7947308"/>
              <a:gd name="connsiteY2" fmla="*/ 1218457 h 1218457"/>
              <a:gd name="connsiteX3" fmla="*/ 0 w 7947308"/>
              <a:gd name="connsiteY3" fmla="*/ 1218457 h 1218457"/>
              <a:gd name="connsiteX4" fmla="*/ 0 w 7947308"/>
              <a:gd name="connsiteY4" fmla="*/ 0 h 1218457"/>
              <a:gd name="connsiteX0" fmla="*/ 0 w 7947308"/>
              <a:gd name="connsiteY0" fmla="*/ 0 h 1226077"/>
              <a:gd name="connsiteX1" fmla="*/ 7947308 w 7947308"/>
              <a:gd name="connsiteY1" fmla="*/ 7620 h 1226077"/>
              <a:gd name="connsiteX2" fmla="*/ 7695848 w 7947308"/>
              <a:gd name="connsiteY2" fmla="*/ 1226077 h 1226077"/>
              <a:gd name="connsiteX3" fmla="*/ 0 w 7947308"/>
              <a:gd name="connsiteY3" fmla="*/ 1218457 h 1226077"/>
              <a:gd name="connsiteX4" fmla="*/ 0 w 7947308"/>
              <a:gd name="connsiteY4" fmla="*/ 0 h 1226077"/>
              <a:gd name="connsiteX0" fmla="*/ 0 w 7947308"/>
              <a:gd name="connsiteY0" fmla="*/ 0 h 1226077"/>
              <a:gd name="connsiteX1" fmla="*/ 7947308 w 7947308"/>
              <a:gd name="connsiteY1" fmla="*/ 7620 h 1226077"/>
              <a:gd name="connsiteX2" fmla="*/ 7125207 w 7947308"/>
              <a:gd name="connsiteY2" fmla="*/ 1226077 h 1226077"/>
              <a:gd name="connsiteX3" fmla="*/ 0 w 7947308"/>
              <a:gd name="connsiteY3" fmla="*/ 1218457 h 1226077"/>
              <a:gd name="connsiteX4" fmla="*/ 0 w 7947308"/>
              <a:gd name="connsiteY4" fmla="*/ 0 h 1226077"/>
              <a:gd name="connsiteX0" fmla="*/ 0 w 7259789"/>
              <a:gd name="connsiteY0" fmla="*/ 0 h 1226077"/>
              <a:gd name="connsiteX1" fmla="*/ 7259789 w 7259789"/>
              <a:gd name="connsiteY1" fmla="*/ 14495 h 1226077"/>
              <a:gd name="connsiteX2" fmla="*/ 7125207 w 7259789"/>
              <a:gd name="connsiteY2" fmla="*/ 1226077 h 1226077"/>
              <a:gd name="connsiteX3" fmla="*/ 0 w 7259789"/>
              <a:gd name="connsiteY3" fmla="*/ 1218457 h 1226077"/>
              <a:gd name="connsiteX4" fmla="*/ 0 w 7259789"/>
              <a:gd name="connsiteY4" fmla="*/ 0 h 1226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59789" h="1226077">
                <a:moveTo>
                  <a:pt x="0" y="0"/>
                </a:moveTo>
                <a:lnTo>
                  <a:pt x="7259789" y="14495"/>
                </a:lnTo>
                <a:lnTo>
                  <a:pt x="7125207" y="1226077"/>
                </a:lnTo>
                <a:lnTo>
                  <a:pt x="0" y="1218457"/>
                </a:lnTo>
                <a:lnTo>
                  <a:pt x="0" y="0"/>
                </a:lnTo>
                <a:close/>
              </a:path>
            </a:pathLst>
          </a:cu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ext uri="{BB962C8B-B14F-4D97-AF65-F5344CB8AC3E}">
        <p14:creationId xmlns:p14="http://schemas.microsoft.com/office/powerpoint/2010/main" val="2715379773"/>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Wider image, little text">
    <p:spTree>
      <p:nvGrpSpPr>
        <p:cNvPr id="1" name=""/>
        <p:cNvGrpSpPr/>
        <p:nvPr/>
      </p:nvGrpSpPr>
      <p:grpSpPr>
        <a:xfrm>
          <a:off x="0" y="0"/>
          <a:ext cx="0" cy="0"/>
          <a:chOff x="0" y="0"/>
          <a:chExt cx="0" cy="0"/>
        </a:xfrm>
      </p:grpSpPr>
      <p:sp>
        <p:nvSpPr>
          <p:cNvPr id="5" name="Plassholder for bilde 4"/>
          <p:cNvSpPr>
            <a:spLocks noGrp="1"/>
          </p:cNvSpPr>
          <p:nvPr>
            <p:ph type="pic" sz="quarter" idx="15" hasCustomPrompt="1"/>
          </p:nvPr>
        </p:nvSpPr>
        <p:spPr>
          <a:xfrm>
            <a:off x="3053846" y="-7816"/>
            <a:ext cx="9161600" cy="6889261"/>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897147 w 6096000"/>
              <a:gd name="connsiteY0" fmla="*/ 0 h 6866626"/>
              <a:gd name="connsiteX1" fmla="*/ 6096000 w 6096000"/>
              <a:gd name="connsiteY1" fmla="*/ 8626 h 6866626"/>
              <a:gd name="connsiteX2" fmla="*/ 6096000 w 6096000"/>
              <a:gd name="connsiteY2" fmla="*/ 6866626 h 6866626"/>
              <a:gd name="connsiteX3" fmla="*/ 0 w 6096000"/>
              <a:gd name="connsiteY3" fmla="*/ 6866626 h 6866626"/>
              <a:gd name="connsiteX4" fmla="*/ 897147 w 6096000"/>
              <a:gd name="connsiteY4" fmla="*/ 0 h 6866626"/>
              <a:gd name="connsiteX0" fmla="*/ 1354347 w 6553200"/>
              <a:gd name="connsiteY0" fmla="*/ 0 h 6866626"/>
              <a:gd name="connsiteX1" fmla="*/ 6553200 w 6553200"/>
              <a:gd name="connsiteY1" fmla="*/ 8626 h 6866626"/>
              <a:gd name="connsiteX2" fmla="*/ 6553200 w 6553200"/>
              <a:gd name="connsiteY2" fmla="*/ 6866626 h 6866626"/>
              <a:gd name="connsiteX3" fmla="*/ 0 w 6553200"/>
              <a:gd name="connsiteY3" fmla="*/ 6866626 h 6866626"/>
              <a:gd name="connsiteX4" fmla="*/ 1354347 w 6553200"/>
              <a:gd name="connsiteY4" fmla="*/ 0 h 6866626"/>
              <a:gd name="connsiteX0" fmla="*/ 1371600 w 6553200"/>
              <a:gd name="connsiteY0" fmla="*/ 1 h 6858000"/>
              <a:gd name="connsiteX1" fmla="*/ 6553200 w 6553200"/>
              <a:gd name="connsiteY1" fmla="*/ 0 h 6858000"/>
              <a:gd name="connsiteX2" fmla="*/ 6553200 w 6553200"/>
              <a:gd name="connsiteY2" fmla="*/ 6858000 h 6858000"/>
              <a:gd name="connsiteX3" fmla="*/ 0 w 6553200"/>
              <a:gd name="connsiteY3" fmla="*/ 6858000 h 6858000"/>
              <a:gd name="connsiteX4" fmla="*/ 1371600 w 6553200"/>
              <a:gd name="connsiteY4" fmla="*/ 1 h 6858000"/>
              <a:gd name="connsiteX0" fmla="*/ 1371600 w 9874738"/>
              <a:gd name="connsiteY0" fmla="*/ 7816 h 6865815"/>
              <a:gd name="connsiteX1" fmla="*/ 9874738 w 9874738"/>
              <a:gd name="connsiteY1" fmla="*/ 0 h 6865815"/>
              <a:gd name="connsiteX2" fmla="*/ 6553200 w 9874738"/>
              <a:gd name="connsiteY2" fmla="*/ 6865815 h 6865815"/>
              <a:gd name="connsiteX3" fmla="*/ 0 w 9874738"/>
              <a:gd name="connsiteY3" fmla="*/ 6865815 h 6865815"/>
              <a:gd name="connsiteX4" fmla="*/ 1371600 w 9874738"/>
              <a:gd name="connsiteY4" fmla="*/ 7816 h 6865815"/>
              <a:gd name="connsiteX0" fmla="*/ 1371600 w 9882554"/>
              <a:gd name="connsiteY0" fmla="*/ 7816 h 6889261"/>
              <a:gd name="connsiteX1" fmla="*/ 9874738 w 9882554"/>
              <a:gd name="connsiteY1" fmla="*/ 0 h 6889261"/>
              <a:gd name="connsiteX2" fmla="*/ 9882554 w 9882554"/>
              <a:gd name="connsiteY2" fmla="*/ 6889261 h 6889261"/>
              <a:gd name="connsiteX3" fmla="*/ 0 w 9882554"/>
              <a:gd name="connsiteY3" fmla="*/ 6865815 h 6889261"/>
              <a:gd name="connsiteX4" fmla="*/ 1371600 w 9882554"/>
              <a:gd name="connsiteY4" fmla="*/ 7816 h 6889261"/>
              <a:gd name="connsiteX0" fmla="*/ 1379416 w 9890370"/>
              <a:gd name="connsiteY0" fmla="*/ 7816 h 6889261"/>
              <a:gd name="connsiteX1" fmla="*/ 9882554 w 9890370"/>
              <a:gd name="connsiteY1" fmla="*/ 0 h 6889261"/>
              <a:gd name="connsiteX2" fmla="*/ 9890370 w 9890370"/>
              <a:gd name="connsiteY2" fmla="*/ 6889261 h 6889261"/>
              <a:gd name="connsiteX3" fmla="*/ 0 w 9890370"/>
              <a:gd name="connsiteY3" fmla="*/ 6881446 h 6889261"/>
              <a:gd name="connsiteX4" fmla="*/ 1379416 w 9890370"/>
              <a:gd name="connsiteY4" fmla="*/ 7816 h 6889261"/>
              <a:gd name="connsiteX0" fmla="*/ 650646 w 9161600"/>
              <a:gd name="connsiteY0" fmla="*/ 7816 h 6889261"/>
              <a:gd name="connsiteX1" fmla="*/ 9153784 w 9161600"/>
              <a:gd name="connsiteY1" fmla="*/ 0 h 6889261"/>
              <a:gd name="connsiteX2" fmla="*/ 9161600 w 9161600"/>
              <a:gd name="connsiteY2" fmla="*/ 6889261 h 6889261"/>
              <a:gd name="connsiteX3" fmla="*/ 0 w 9161600"/>
              <a:gd name="connsiteY3" fmla="*/ 6881446 h 6889261"/>
              <a:gd name="connsiteX4" fmla="*/ 650646 w 9161600"/>
              <a:gd name="connsiteY4" fmla="*/ 7816 h 6889261"/>
              <a:gd name="connsiteX0" fmla="*/ 712522 w 9161600"/>
              <a:gd name="connsiteY0" fmla="*/ 941 h 6889261"/>
              <a:gd name="connsiteX1" fmla="*/ 9153784 w 9161600"/>
              <a:gd name="connsiteY1" fmla="*/ 0 h 6889261"/>
              <a:gd name="connsiteX2" fmla="*/ 9161600 w 9161600"/>
              <a:gd name="connsiteY2" fmla="*/ 6889261 h 6889261"/>
              <a:gd name="connsiteX3" fmla="*/ 0 w 9161600"/>
              <a:gd name="connsiteY3" fmla="*/ 6881446 h 6889261"/>
              <a:gd name="connsiteX4" fmla="*/ 712522 w 9161600"/>
              <a:gd name="connsiteY4" fmla="*/ 941 h 6889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61600" h="6889261">
                <a:moveTo>
                  <a:pt x="712522" y="941"/>
                </a:moveTo>
                <a:lnTo>
                  <a:pt x="9153784" y="0"/>
                </a:lnTo>
                <a:cubicBezTo>
                  <a:pt x="9156389" y="2296420"/>
                  <a:pt x="9158995" y="4592841"/>
                  <a:pt x="9161600" y="6889261"/>
                </a:cubicBezTo>
                <a:lnTo>
                  <a:pt x="0" y="6881446"/>
                </a:lnTo>
                <a:lnTo>
                  <a:pt x="712522" y="941"/>
                </a:lnTo>
                <a:close/>
              </a:path>
            </a:pathLst>
          </a:custGeom>
        </p:spPr>
        <p:txBody>
          <a:bodyPr anchor="ctr"/>
          <a:lstStyle>
            <a:lvl1pPr marL="228600" marR="0" indent="-228600" algn="ctr" defTabSz="914400" rtl="0" eaLnBrk="1" fontAlgn="auto" latinLnBrk="0" hangingPunct="1">
              <a:lnSpc>
                <a:spcPct val="90000"/>
              </a:lnSpc>
              <a:spcBef>
                <a:spcPts val="1000"/>
              </a:spcBef>
              <a:spcAft>
                <a:spcPts val="0"/>
              </a:spcAft>
              <a:buClrTx/>
              <a:buSzTx/>
              <a:buFont typeface="Arial"/>
              <a:buChar char="•"/>
              <a:tabLst/>
              <a:defRPr sz="1600"/>
            </a:lvl1pPr>
          </a:lstStyle>
          <a:p>
            <a:r>
              <a:rPr lang="en-US" dirty="0"/>
              <a:t>Drag picture to placeholder or click icon to add</a:t>
            </a:r>
          </a:p>
        </p:txBody>
      </p:sp>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3" name="Plassholder for tekst 2">
            <a:extLst>
              <a:ext uri="{FF2B5EF4-FFF2-40B4-BE49-F238E27FC236}">
                <a16:creationId xmlns:a16="http://schemas.microsoft.com/office/drawing/2014/main" id="{344E52EB-31A4-7342-9D4D-F9A31328412F}"/>
              </a:ext>
            </a:extLst>
          </p:cNvPr>
          <p:cNvSpPr>
            <a:spLocks noGrp="1"/>
          </p:cNvSpPr>
          <p:nvPr>
            <p:ph type="body" sz="quarter" idx="16" hasCustomPrompt="1"/>
          </p:nvPr>
        </p:nvSpPr>
        <p:spPr>
          <a:xfrm>
            <a:off x="1115415" y="997808"/>
            <a:ext cx="2260302" cy="4757333"/>
          </a:xfrm>
          <a:custGeom>
            <a:avLst/>
            <a:gdLst>
              <a:gd name="connsiteX0" fmla="*/ 0 w 2322179"/>
              <a:gd name="connsiteY0" fmla="*/ 0 h 4756724"/>
              <a:gd name="connsiteX1" fmla="*/ 2322179 w 2322179"/>
              <a:gd name="connsiteY1" fmla="*/ 0 h 4756724"/>
              <a:gd name="connsiteX2" fmla="*/ 2322179 w 2322179"/>
              <a:gd name="connsiteY2" fmla="*/ 4756724 h 4756724"/>
              <a:gd name="connsiteX3" fmla="*/ 0 w 2322179"/>
              <a:gd name="connsiteY3" fmla="*/ 4756724 h 4756724"/>
              <a:gd name="connsiteX4" fmla="*/ 0 w 2322179"/>
              <a:gd name="connsiteY4" fmla="*/ 0 h 4756724"/>
              <a:gd name="connsiteX0" fmla="*/ 0 w 2322179"/>
              <a:gd name="connsiteY0" fmla="*/ 0 h 4763600"/>
              <a:gd name="connsiteX1" fmla="*/ 2322179 w 2322179"/>
              <a:gd name="connsiteY1" fmla="*/ 0 h 4763600"/>
              <a:gd name="connsiteX2" fmla="*/ 1772164 w 2322179"/>
              <a:gd name="connsiteY2" fmla="*/ 4763600 h 4763600"/>
              <a:gd name="connsiteX3" fmla="*/ 0 w 2322179"/>
              <a:gd name="connsiteY3" fmla="*/ 4756724 h 4763600"/>
              <a:gd name="connsiteX4" fmla="*/ 0 w 2322179"/>
              <a:gd name="connsiteY4" fmla="*/ 0 h 4763600"/>
              <a:gd name="connsiteX0" fmla="*/ 0 w 2322179"/>
              <a:gd name="connsiteY0" fmla="*/ 0 h 4756724"/>
              <a:gd name="connsiteX1" fmla="*/ 2322179 w 2322179"/>
              <a:gd name="connsiteY1" fmla="*/ 0 h 4756724"/>
              <a:gd name="connsiteX2" fmla="*/ 1765289 w 2322179"/>
              <a:gd name="connsiteY2" fmla="*/ 4749850 h 4756724"/>
              <a:gd name="connsiteX3" fmla="*/ 0 w 2322179"/>
              <a:gd name="connsiteY3" fmla="*/ 4756724 h 4756724"/>
              <a:gd name="connsiteX4" fmla="*/ 0 w 2322179"/>
              <a:gd name="connsiteY4" fmla="*/ 0 h 4756724"/>
              <a:gd name="connsiteX0" fmla="*/ 0 w 2322179"/>
              <a:gd name="connsiteY0" fmla="*/ 0 h 4763600"/>
              <a:gd name="connsiteX1" fmla="*/ 2322179 w 2322179"/>
              <a:gd name="connsiteY1" fmla="*/ 0 h 4763600"/>
              <a:gd name="connsiteX2" fmla="*/ 1758414 w 2322179"/>
              <a:gd name="connsiteY2" fmla="*/ 4763600 h 4763600"/>
              <a:gd name="connsiteX3" fmla="*/ 0 w 2322179"/>
              <a:gd name="connsiteY3" fmla="*/ 4756724 h 4763600"/>
              <a:gd name="connsiteX4" fmla="*/ 0 w 2322179"/>
              <a:gd name="connsiteY4" fmla="*/ 0 h 4763600"/>
              <a:gd name="connsiteX0" fmla="*/ 0 w 2322179"/>
              <a:gd name="connsiteY0" fmla="*/ 0 h 4764865"/>
              <a:gd name="connsiteX1" fmla="*/ 2322179 w 2322179"/>
              <a:gd name="connsiteY1" fmla="*/ 0 h 4764865"/>
              <a:gd name="connsiteX2" fmla="*/ 1758414 w 2322179"/>
              <a:gd name="connsiteY2" fmla="*/ 4763600 h 4764865"/>
              <a:gd name="connsiteX3" fmla="*/ 0 w 2322179"/>
              <a:gd name="connsiteY3" fmla="*/ 4756724 h 4764865"/>
              <a:gd name="connsiteX4" fmla="*/ 0 w 2322179"/>
              <a:gd name="connsiteY4" fmla="*/ 0 h 4764865"/>
              <a:gd name="connsiteX0" fmla="*/ 0 w 2322179"/>
              <a:gd name="connsiteY0" fmla="*/ 0 h 4757333"/>
              <a:gd name="connsiteX1" fmla="*/ 2322179 w 2322179"/>
              <a:gd name="connsiteY1" fmla="*/ 0 h 4757333"/>
              <a:gd name="connsiteX2" fmla="*/ 1751538 w 2322179"/>
              <a:gd name="connsiteY2" fmla="*/ 4749849 h 4757333"/>
              <a:gd name="connsiteX3" fmla="*/ 0 w 2322179"/>
              <a:gd name="connsiteY3" fmla="*/ 4756724 h 4757333"/>
              <a:gd name="connsiteX4" fmla="*/ 0 w 2322179"/>
              <a:gd name="connsiteY4" fmla="*/ 0 h 4757333"/>
              <a:gd name="connsiteX0" fmla="*/ 0 w 2294678"/>
              <a:gd name="connsiteY0" fmla="*/ 0 h 4757333"/>
              <a:gd name="connsiteX1" fmla="*/ 2294678 w 2294678"/>
              <a:gd name="connsiteY1" fmla="*/ 6875 h 4757333"/>
              <a:gd name="connsiteX2" fmla="*/ 1751538 w 2294678"/>
              <a:gd name="connsiteY2" fmla="*/ 4749849 h 4757333"/>
              <a:gd name="connsiteX3" fmla="*/ 0 w 2294678"/>
              <a:gd name="connsiteY3" fmla="*/ 4756724 h 4757333"/>
              <a:gd name="connsiteX4" fmla="*/ 0 w 2294678"/>
              <a:gd name="connsiteY4" fmla="*/ 0 h 4757333"/>
              <a:gd name="connsiteX0" fmla="*/ 0 w 2294678"/>
              <a:gd name="connsiteY0" fmla="*/ 0 h 4757333"/>
              <a:gd name="connsiteX1" fmla="*/ 2294678 w 2294678"/>
              <a:gd name="connsiteY1" fmla="*/ 0 h 4757333"/>
              <a:gd name="connsiteX2" fmla="*/ 1751538 w 2294678"/>
              <a:gd name="connsiteY2" fmla="*/ 4749849 h 4757333"/>
              <a:gd name="connsiteX3" fmla="*/ 0 w 2294678"/>
              <a:gd name="connsiteY3" fmla="*/ 4756724 h 4757333"/>
              <a:gd name="connsiteX4" fmla="*/ 0 w 2294678"/>
              <a:gd name="connsiteY4" fmla="*/ 0 h 4757333"/>
              <a:gd name="connsiteX0" fmla="*/ 0 w 2260302"/>
              <a:gd name="connsiteY0" fmla="*/ 0 h 4757333"/>
              <a:gd name="connsiteX1" fmla="*/ 2260302 w 2260302"/>
              <a:gd name="connsiteY1" fmla="*/ 0 h 4757333"/>
              <a:gd name="connsiteX2" fmla="*/ 1751538 w 2260302"/>
              <a:gd name="connsiteY2" fmla="*/ 4749849 h 4757333"/>
              <a:gd name="connsiteX3" fmla="*/ 0 w 2260302"/>
              <a:gd name="connsiteY3" fmla="*/ 4756724 h 4757333"/>
              <a:gd name="connsiteX4" fmla="*/ 0 w 2260302"/>
              <a:gd name="connsiteY4" fmla="*/ 0 h 47573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0302" h="4757333">
                <a:moveTo>
                  <a:pt x="0" y="0"/>
                </a:moveTo>
                <a:lnTo>
                  <a:pt x="2260302" y="0"/>
                </a:lnTo>
                <a:lnTo>
                  <a:pt x="1751538" y="4749849"/>
                </a:lnTo>
                <a:cubicBezTo>
                  <a:pt x="1756667" y="4754433"/>
                  <a:pt x="586138" y="4759016"/>
                  <a:pt x="0" y="4756724"/>
                </a:cubicBezTo>
                <a:lnTo>
                  <a:pt x="0" y="0"/>
                </a:lnTo>
                <a:close/>
              </a:path>
            </a:pathLst>
          </a:custGeom>
        </p:spPr>
        <p:txBody>
          <a:bodyPr/>
          <a:lstStyle>
            <a:lvl1pPr marL="0" indent="0">
              <a:buNone/>
              <a:defRPr sz="1600" i="1">
                <a:solidFill>
                  <a:schemeClr val="tx1"/>
                </a:solidFill>
              </a:defRPr>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nb-NO"/>
              <a:t>Image text</a:t>
            </a:r>
          </a:p>
        </p:txBody>
      </p:sp>
    </p:spTree>
    <p:extLst>
      <p:ext uri="{BB962C8B-B14F-4D97-AF65-F5344CB8AC3E}">
        <p14:creationId xmlns:p14="http://schemas.microsoft.com/office/powerpoint/2010/main" val="984188587"/>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ext left - image right slanted lower">
    <p:spTree>
      <p:nvGrpSpPr>
        <p:cNvPr id="1" name=""/>
        <p:cNvGrpSpPr/>
        <p:nvPr/>
      </p:nvGrpSpPr>
      <p:grpSpPr>
        <a:xfrm>
          <a:off x="0" y="0"/>
          <a:ext cx="0" cy="0"/>
          <a:chOff x="0" y="0"/>
          <a:chExt cx="0" cy="0"/>
        </a:xfrm>
      </p:grpSpPr>
      <p:sp>
        <p:nvSpPr>
          <p:cNvPr id="12" name="Text Placeholder 11"/>
          <p:cNvSpPr>
            <a:spLocks noGrp="1"/>
          </p:cNvSpPr>
          <p:nvPr>
            <p:ph type="body" sz="quarter" idx="14" hasCustomPrompt="1"/>
          </p:nvPr>
        </p:nvSpPr>
        <p:spPr>
          <a:xfrm>
            <a:off x="954016" y="1606723"/>
            <a:ext cx="4950869" cy="4809951"/>
          </a:xfrm>
          <a:custGeom>
            <a:avLst/>
            <a:gdLst>
              <a:gd name="connsiteX0" fmla="*/ 0 w 4548533"/>
              <a:gd name="connsiteY0" fmla="*/ 0 h 4809951"/>
              <a:gd name="connsiteX1" fmla="*/ 4548533 w 4548533"/>
              <a:gd name="connsiteY1" fmla="*/ 0 h 4809951"/>
              <a:gd name="connsiteX2" fmla="*/ 4548533 w 4548533"/>
              <a:gd name="connsiteY2" fmla="*/ 4809951 h 4809951"/>
              <a:gd name="connsiteX3" fmla="*/ 0 w 4548533"/>
              <a:gd name="connsiteY3" fmla="*/ 4809951 h 4809951"/>
              <a:gd name="connsiteX4" fmla="*/ 0 w 4548533"/>
              <a:gd name="connsiteY4" fmla="*/ 0 h 4809951"/>
              <a:gd name="connsiteX0" fmla="*/ 0 w 4548533"/>
              <a:gd name="connsiteY0" fmla="*/ 0 h 4809951"/>
              <a:gd name="connsiteX1" fmla="*/ 4548533 w 4548533"/>
              <a:gd name="connsiteY1" fmla="*/ 0 h 4809951"/>
              <a:gd name="connsiteX2" fmla="*/ 3926741 w 4548533"/>
              <a:gd name="connsiteY2" fmla="*/ 4809951 h 4809951"/>
              <a:gd name="connsiteX3" fmla="*/ 0 w 4548533"/>
              <a:gd name="connsiteY3" fmla="*/ 4809951 h 4809951"/>
              <a:gd name="connsiteX4" fmla="*/ 0 w 4548533"/>
              <a:gd name="connsiteY4" fmla="*/ 0 h 4809951"/>
              <a:gd name="connsiteX0" fmla="*/ 0 w 4950869"/>
              <a:gd name="connsiteY0" fmla="*/ 0 h 4809951"/>
              <a:gd name="connsiteX1" fmla="*/ 4950869 w 4950869"/>
              <a:gd name="connsiteY1" fmla="*/ 0 h 4809951"/>
              <a:gd name="connsiteX2" fmla="*/ 3926741 w 4950869"/>
              <a:gd name="connsiteY2" fmla="*/ 4809951 h 4809951"/>
              <a:gd name="connsiteX3" fmla="*/ 0 w 4950869"/>
              <a:gd name="connsiteY3" fmla="*/ 4809951 h 4809951"/>
              <a:gd name="connsiteX4" fmla="*/ 0 w 4950869"/>
              <a:gd name="connsiteY4" fmla="*/ 0 h 4809951"/>
              <a:gd name="connsiteX0" fmla="*/ 0 w 4950869"/>
              <a:gd name="connsiteY0" fmla="*/ 0 h 4816827"/>
              <a:gd name="connsiteX1" fmla="*/ 4950869 w 4950869"/>
              <a:gd name="connsiteY1" fmla="*/ 0 h 4816827"/>
              <a:gd name="connsiteX2" fmla="*/ 4332377 w 4950869"/>
              <a:gd name="connsiteY2" fmla="*/ 4816827 h 4816827"/>
              <a:gd name="connsiteX3" fmla="*/ 0 w 4950869"/>
              <a:gd name="connsiteY3" fmla="*/ 4809951 h 4816827"/>
              <a:gd name="connsiteX4" fmla="*/ 0 w 4950869"/>
              <a:gd name="connsiteY4" fmla="*/ 0 h 4816827"/>
              <a:gd name="connsiteX0" fmla="*/ 0 w 4950869"/>
              <a:gd name="connsiteY0" fmla="*/ 0 h 4809951"/>
              <a:gd name="connsiteX1" fmla="*/ 4950869 w 4950869"/>
              <a:gd name="connsiteY1" fmla="*/ 0 h 4809951"/>
              <a:gd name="connsiteX2" fmla="*/ 4499525 w 4950869"/>
              <a:gd name="connsiteY2" fmla="*/ 4806995 h 4809951"/>
              <a:gd name="connsiteX3" fmla="*/ 0 w 4950869"/>
              <a:gd name="connsiteY3" fmla="*/ 4809951 h 4809951"/>
              <a:gd name="connsiteX4" fmla="*/ 0 w 4950869"/>
              <a:gd name="connsiteY4" fmla="*/ 0 h 48099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0869" h="4809951">
                <a:moveTo>
                  <a:pt x="0" y="0"/>
                </a:moveTo>
                <a:lnTo>
                  <a:pt x="4950869" y="0"/>
                </a:lnTo>
                <a:lnTo>
                  <a:pt x="4499525" y="4806995"/>
                </a:lnTo>
                <a:lnTo>
                  <a:pt x="0" y="4809951"/>
                </a:lnTo>
                <a:lnTo>
                  <a:pt x="0" y="0"/>
                </a:lnTo>
                <a:close/>
              </a:path>
            </a:pathLst>
          </a:custGeom>
        </p:spPr>
        <p:txBody>
          <a:bodyPr/>
          <a:lstStyle>
            <a:lvl1pPr>
              <a:defRPr sz="2400" baseline="0"/>
            </a:lvl1pPr>
            <a:lvl2pPr>
              <a:defRPr sz="2000"/>
            </a:lvl2pPr>
            <a:lvl3pPr>
              <a:defRPr sz="1800"/>
            </a:lvl3pPr>
          </a:lstStyle>
          <a:p>
            <a:pPr lvl="0"/>
            <a:r>
              <a:rPr lang="en-US" dirty="0"/>
              <a:t>Text </a:t>
            </a:r>
            <a:r>
              <a:rPr lang="mr-IN" dirty="0"/>
              <a:t>–</a:t>
            </a:r>
            <a:r>
              <a:rPr lang="en-US" dirty="0"/>
              <a:t> Calibri 24pt</a:t>
            </a:r>
          </a:p>
          <a:p>
            <a:pPr lvl="1"/>
            <a:r>
              <a:rPr lang="en-US" dirty="0"/>
              <a:t>Second level 20pt</a:t>
            </a:r>
          </a:p>
          <a:p>
            <a:pPr lvl="2"/>
            <a:r>
              <a:rPr lang="en-US" dirty="0" err="1"/>
              <a:t>Third level</a:t>
            </a:r>
            <a:r>
              <a:rPr lang="en-US" dirty="0"/>
              <a:t> 18pt</a:t>
            </a:r>
          </a:p>
        </p:txBody>
      </p:sp>
      <p:sp>
        <p:nvSpPr>
          <p:cNvPr id="5" name="Plassholder for bilde 4"/>
          <p:cNvSpPr>
            <a:spLocks noGrp="1"/>
          </p:cNvSpPr>
          <p:nvPr>
            <p:ph type="pic" sz="quarter" idx="15" hasCustomPrompt="1"/>
          </p:nvPr>
        </p:nvSpPr>
        <p:spPr>
          <a:xfrm>
            <a:off x="5985998" y="1606724"/>
            <a:ext cx="6216003" cy="526951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897147 w 6096000"/>
              <a:gd name="connsiteY0" fmla="*/ 0 h 6866626"/>
              <a:gd name="connsiteX1" fmla="*/ 6096000 w 6096000"/>
              <a:gd name="connsiteY1" fmla="*/ 8626 h 6866626"/>
              <a:gd name="connsiteX2" fmla="*/ 6096000 w 6096000"/>
              <a:gd name="connsiteY2" fmla="*/ 6866626 h 6866626"/>
              <a:gd name="connsiteX3" fmla="*/ 0 w 6096000"/>
              <a:gd name="connsiteY3" fmla="*/ 6866626 h 6866626"/>
              <a:gd name="connsiteX4" fmla="*/ 897147 w 6096000"/>
              <a:gd name="connsiteY4" fmla="*/ 0 h 6866626"/>
              <a:gd name="connsiteX0" fmla="*/ 1354347 w 6553200"/>
              <a:gd name="connsiteY0" fmla="*/ 0 h 6866626"/>
              <a:gd name="connsiteX1" fmla="*/ 6553200 w 6553200"/>
              <a:gd name="connsiteY1" fmla="*/ 8626 h 6866626"/>
              <a:gd name="connsiteX2" fmla="*/ 6553200 w 6553200"/>
              <a:gd name="connsiteY2" fmla="*/ 6866626 h 6866626"/>
              <a:gd name="connsiteX3" fmla="*/ 0 w 6553200"/>
              <a:gd name="connsiteY3" fmla="*/ 6866626 h 6866626"/>
              <a:gd name="connsiteX4" fmla="*/ 1354347 w 6553200"/>
              <a:gd name="connsiteY4" fmla="*/ 0 h 6866626"/>
              <a:gd name="connsiteX0" fmla="*/ 1371600 w 6553200"/>
              <a:gd name="connsiteY0" fmla="*/ 1 h 6858000"/>
              <a:gd name="connsiteX1" fmla="*/ 6553200 w 6553200"/>
              <a:gd name="connsiteY1" fmla="*/ 0 h 6858000"/>
              <a:gd name="connsiteX2" fmla="*/ 6553200 w 6553200"/>
              <a:gd name="connsiteY2" fmla="*/ 6858000 h 6858000"/>
              <a:gd name="connsiteX3" fmla="*/ 0 w 6553200"/>
              <a:gd name="connsiteY3" fmla="*/ 6858000 h 6858000"/>
              <a:gd name="connsiteX4" fmla="*/ 1371600 w 6553200"/>
              <a:gd name="connsiteY4" fmla="*/ 1 h 6858000"/>
              <a:gd name="connsiteX0" fmla="*/ 1371600 w 8808868"/>
              <a:gd name="connsiteY0" fmla="*/ 1 h 6858000"/>
              <a:gd name="connsiteX1" fmla="*/ 8808868 w 8808868"/>
              <a:gd name="connsiteY1" fmla="*/ 0 h 6858000"/>
              <a:gd name="connsiteX2" fmla="*/ 6553200 w 8808868"/>
              <a:gd name="connsiteY2" fmla="*/ 6858000 h 6858000"/>
              <a:gd name="connsiteX3" fmla="*/ 0 w 8808868"/>
              <a:gd name="connsiteY3" fmla="*/ 6858000 h 6858000"/>
              <a:gd name="connsiteX4" fmla="*/ 1371600 w 8808868"/>
              <a:gd name="connsiteY4" fmla="*/ 1 h 6858000"/>
              <a:gd name="connsiteX0" fmla="*/ 1371600 w 8808868"/>
              <a:gd name="connsiteY0" fmla="*/ 1 h 6888620"/>
              <a:gd name="connsiteX1" fmla="*/ 8808868 w 8808868"/>
              <a:gd name="connsiteY1" fmla="*/ 0 h 6888620"/>
              <a:gd name="connsiteX2" fmla="*/ 8808868 w 8808868"/>
              <a:gd name="connsiteY2" fmla="*/ 6888620 h 6888620"/>
              <a:gd name="connsiteX3" fmla="*/ 0 w 8808868"/>
              <a:gd name="connsiteY3" fmla="*/ 6858000 h 6888620"/>
              <a:gd name="connsiteX4" fmla="*/ 1371600 w 8808868"/>
              <a:gd name="connsiteY4" fmla="*/ 1 h 6888620"/>
              <a:gd name="connsiteX0" fmla="*/ 1371600 w 8808868"/>
              <a:gd name="connsiteY0" fmla="*/ 1 h 6909034"/>
              <a:gd name="connsiteX1" fmla="*/ 8808868 w 8808868"/>
              <a:gd name="connsiteY1" fmla="*/ 0 h 6909034"/>
              <a:gd name="connsiteX2" fmla="*/ 8808868 w 8808868"/>
              <a:gd name="connsiteY2" fmla="*/ 6888620 h 6909034"/>
              <a:gd name="connsiteX3" fmla="*/ 0 w 8808868"/>
              <a:gd name="connsiteY3" fmla="*/ 6909034 h 6909034"/>
              <a:gd name="connsiteX4" fmla="*/ 1371600 w 8808868"/>
              <a:gd name="connsiteY4" fmla="*/ 1 h 6909034"/>
              <a:gd name="connsiteX0" fmla="*/ 707170 w 8144438"/>
              <a:gd name="connsiteY0" fmla="*/ 1 h 6891077"/>
              <a:gd name="connsiteX1" fmla="*/ 8144438 w 8144438"/>
              <a:gd name="connsiteY1" fmla="*/ 0 h 6891077"/>
              <a:gd name="connsiteX2" fmla="*/ 8144438 w 8144438"/>
              <a:gd name="connsiteY2" fmla="*/ 6888620 h 6891077"/>
              <a:gd name="connsiteX3" fmla="*/ 0 w 8144438"/>
              <a:gd name="connsiteY3" fmla="*/ 6891077 h 6891077"/>
              <a:gd name="connsiteX4" fmla="*/ 707170 w 8144438"/>
              <a:gd name="connsiteY4" fmla="*/ 1 h 6891077"/>
              <a:gd name="connsiteX0" fmla="*/ 707170 w 8144438"/>
              <a:gd name="connsiteY0" fmla="*/ 1 h 6891077"/>
              <a:gd name="connsiteX1" fmla="*/ 8117502 w 8144438"/>
              <a:gd name="connsiteY1" fmla="*/ 0 h 6891077"/>
              <a:gd name="connsiteX2" fmla="*/ 8144438 w 8144438"/>
              <a:gd name="connsiteY2" fmla="*/ 6888620 h 6891077"/>
              <a:gd name="connsiteX3" fmla="*/ 0 w 8144438"/>
              <a:gd name="connsiteY3" fmla="*/ 6891077 h 6891077"/>
              <a:gd name="connsiteX4" fmla="*/ 707170 w 8144438"/>
              <a:gd name="connsiteY4" fmla="*/ 1 h 6891077"/>
              <a:gd name="connsiteX0" fmla="*/ 707170 w 8117502"/>
              <a:gd name="connsiteY0" fmla="*/ 1 h 6906579"/>
              <a:gd name="connsiteX1" fmla="*/ 8117502 w 8117502"/>
              <a:gd name="connsiteY1" fmla="*/ 0 h 6906579"/>
              <a:gd name="connsiteX2" fmla="*/ 8108523 w 8117502"/>
              <a:gd name="connsiteY2" fmla="*/ 6906579 h 6906579"/>
              <a:gd name="connsiteX3" fmla="*/ 0 w 8117502"/>
              <a:gd name="connsiteY3" fmla="*/ 6891077 h 6906579"/>
              <a:gd name="connsiteX4" fmla="*/ 707170 w 8117502"/>
              <a:gd name="connsiteY4" fmla="*/ 1 h 6906579"/>
              <a:gd name="connsiteX0" fmla="*/ 680233 w 8090565"/>
              <a:gd name="connsiteY0" fmla="*/ 1 h 6906579"/>
              <a:gd name="connsiteX1" fmla="*/ 8090565 w 8090565"/>
              <a:gd name="connsiteY1" fmla="*/ 0 h 6906579"/>
              <a:gd name="connsiteX2" fmla="*/ 8081586 w 8090565"/>
              <a:gd name="connsiteY2" fmla="*/ 6906579 h 6906579"/>
              <a:gd name="connsiteX3" fmla="*/ 0 w 8090565"/>
              <a:gd name="connsiteY3" fmla="*/ 6738438 h 6906579"/>
              <a:gd name="connsiteX4" fmla="*/ 680233 w 8090565"/>
              <a:gd name="connsiteY4" fmla="*/ 1 h 6906579"/>
              <a:gd name="connsiteX0" fmla="*/ 680233 w 8099544"/>
              <a:gd name="connsiteY0" fmla="*/ 1 h 6738438"/>
              <a:gd name="connsiteX1" fmla="*/ 8090565 w 8099544"/>
              <a:gd name="connsiteY1" fmla="*/ 0 h 6738438"/>
              <a:gd name="connsiteX2" fmla="*/ 8099544 w 8099544"/>
              <a:gd name="connsiteY2" fmla="*/ 6735983 h 6738438"/>
              <a:gd name="connsiteX3" fmla="*/ 0 w 8099544"/>
              <a:gd name="connsiteY3" fmla="*/ 6738438 h 6738438"/>
              <a:gd name="connsiteX4" fmla="*/ 680233 w 8099544"/>
              <a:gd name="connsiteY4" fmla="*/ 1 h 6738438"/>
              <a:gd name="connsiteX0" fmla="*/ 680233 w 8090565"/>
              <a:gd name="connsiteY0" fmla="*/ 1 h 6744961"/>
              <a:gd name="connsiteX1" fmla="*/ 8090565 w 8090565"/>
              <a:gd name="connsiteY1" fmla="*/ 0 h 6744961"/>
              <a:gd name="connsiteX2" fmla="*/ 8081587 w 8090565"/>
              <a:gd name="connsiteY2" fmla="*/ 6744961 h 6744961"/>
              <a:gd name="connsiteX3" fmla="*/ 0 w 8090565"/>
              <a:gd name="connsiteY3" fmla="*/ 6738438 h 6744961"/>
              <a:gd name="connsiteX4" fmla="*/ 680233 w 8090565"/>
              <a:gd name="connsiteY4" fmla="*/ 1 h 6744961"/>
              <a:gd name="connsiteX0" fmla="*/ 680233 w 8099943"/>
              <a:gd name="connsiteY0" fmla="*/ 1 h 6753940"/>
              <a:gd name="connsiteX1" fmla="*/ 8090565 w 8099943"/>
              <a:gd name="connsiteY1" fmla="*/ 0 h 6753940"/>
              <a:gd name="connsiteX2" fmla="*/ 8099545 w 8099943"/>
              <a:gd name="connsiteY2" fmla="*/ 6753940 h 6753940"/>
              <a:gd name="connsiteX3" fmla="*/ 0 w 8099943"/>
              <a:gd name="connsiteY3" fmla="*/ 6738438 h 6753940"/>
              <a:gd name="connsiteX4" fmla="*/ 680233 w 8099943"/>
              <a:gd name="connsiteY4" fmla="*/ 1 h 6753940"/>
              <a:gd name="connsiteX0" fmla="*/ 680233 w 8099943"/>
              <a:gd name="connsiteY0" fmla="*/ 1 h 6744961"/>
              <a:gd name="connsiteX1" fmla="*/ 8090565 w 8099943"/>
              <a:gd name="connsiteY1" fmla="*/ 0 h 6744961"/>
              <a:gd name="connsiteX2" fmla="*/ 8099545 w 8099943"/>
              <a:gd name="connsiteY2" fmla="*/ 6744961 h 6744961"/>
              <a:gd name="connsiteX3" fmla="*/ 0 w 8099943"/>
              <a:gd name="connsiteY3" fmla="*/ 6738438 h 6744961"/>
              <a:gd name="connsiteX4" fmla="*/ 680233 w 8099943"/>
              <a:gd name="connsiteY4" fmla="*/ 1 h 6744961"/>
              <a:gd name="connsiteX0" fmla="*/ 680233 w 8099943"/>
              <a:gd name="connsiteY0" fmla="*/ 1 h 6747134"/>
              <a:gd name="connsiteX1" fmla="*/ 8090565 w 8099943"/>
              <a:gd name="connsiteY1" fmla="*/ 0 h 6747134"/>
              <a:gd name="connsiteX2" fmla="*/ 8099545 w 8099943"/>
              <a:gd name="connsiteY2" fmla="*/ 6744961 h 6747134"/>
              <a:gd name="connsiteX3" fmla="*/ 0 w 8099943"/>
              <a:gd name="connsiteY3" fmla="*/ 6738438 h 6747134"/>
              <a:gd name="connsiteX4" fmla="*/ 680233 w 8099943"/>
              <a:gd name="connsiteY4" fmla="*/ 1 h 6747134"/>
              <a:gd name="connsiteX0" fmla="*/ 698190 w 8117900"/>
              <a:gd name="connsiteY0" fmla="*/ 1 h 6747134"/>
              <a:gd name="connsiteX1" fmla="*/ 8108522 w 8117900"/>
              <a:gd name="connsiteY1" fmla="*/ 0 h 6747134"/>
              <a:gd name="connsiteX2" fmla="*/ 8117502 w 8117900"/>
              <a:gd name="connsiteY2" fmla="*/ 6744961 h 6747134"/>
              <a:gd name="connsiteX3" fmla="*/ 0 w 8117900"/>
              <a:gd name="connsiteY3" fmla="*/ 6738439 h 6747134"/>
              <a:gd name="connsiteX4" fmla="*/ 698190 w 8117900"/>
              <a:gd name="connsiteY4" fmla="*/ 1 h 6747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17900" h="6747134">
                <a:moveTo>
                  <a:pt x="698190" y="1"/>
                </a:moveTo>
                <a:lnTo>
                  <a:pt x="8108522" y="0"/>
                </a:lnTo>
                <a:cubicBezTo>
                  <a:pt x="8105529" y="2248320"/>
                  <a:pt x="8120495" y="4496641"/>
                  <a:pt x="8117502" y="6744961"/>
                </a:cubicBezTo>
                <a:cubicBezTo>
                  <a:pt x="8102308" y="6751766"/>
                  <a:pt x="2699848" y="6740613"/>
                  <a:pt x="0" y="6738439"/>
                </a:cubicBezTo>
                <a:lnTo>
                  <a:pt x="698190" y="1"/>
                </a:lnTo>
                <a:close/>
              </a:path>
            </a:pathLst>
          </a:custGeom>
        </p:spPr>
        <p:txBody>
          <a:bodyPr anchor="ctr"/>
          <a:lstStyle>
            <a:lvl1pPr marL="228600" marR="0" indent="-228600" algn="ctr" defTabSz="914400" rtl="0" eaLnBrk="1" fontAlgn="auto" latinLnBrk="0" hangingPunct="1">
              <a:lnSpc>
                <a:spcPct val="90000"/>
              </a:lnSpc>
              <a:spcBef>
                <a:spcPts val="1000"/>
              </a:spcBef>
              <a:spcAft>
                <a:spcPts val="0"/>
              </a:spcAft>
              <a:buClrTx/>
              <a:buSzTx/>
              <a:buFont typeface="Arial"/>
              <a:buChar char="•"/>
              <a:tabLst/>
              <a:defRPr sz="1600"/>
            </a:lvl1pPr>
          </a:lstStyle>
          <a:p>
            <a:r>
              <a:rPr lang="en-US" dirty="0"/>
              <a:t>Drag picture to placeholder or click icon to add</a:t>
            </a:r>
          </a:p>
        </p:txBody>
      </p:sp>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4" name="Title Placeholder 14">
            <a:extLst>
              <a:ext uri="{FF2B5EF4-FFF2-40B4-BE49-F238E27FC236}">
                <a16:creationId xmlns:a16="http://schemas.microsoft.com/office/drawing/2014/main" id="{660A68F3-6DDD-1640-879C-F7E89116FD11}"/>
              </a:ext>
            </a:extLst>
          </p:cNvPr>
          <p:cNvSpPr>
            <a:spLocks noGrp="1"/>
          </p:cNvSpPr>
          <p:nvPr>
            <p:ph type="title" hasCustomPrompt="1"/>
          </p:nvPr>
        </p:nvSpPr>
        <p:spPr>
          <a:xfrm>
            <a:off x="963047" y="0"/>
            <a:ext cx="10278197"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ext uri="{BB962C8B-B14F-4D97-AF65-F5344CB8AC3E}">
        <p14:creationId xmlns:p14="http://schemas.microsoft.com/office/powerpoint/2010/main" val="3036734217"/>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1071">
          <p15:clr>
            <a:srgbClr val="FBAE40"/>
          </p15:clr>
        </p15:guide>
        <p15:guide id="11" pos="257">
          <p15:clr>
            <a:srgbClr val="FBAE40"/>
          </p15:clr>
        </p15:guide>
        <p15:guide id="12" pos="7174"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left - image right">
    <p:spTree>
      <p:nvGrpSpPr>
        <p:cNvPr id="1" name=""/>
        <p:cNvGrpSpPr/>
        <p:nvPr/>
      </p:nvGrpSpPr>
      <p:grpSpPr>
        <a:xfrm>
          <a:off x="0" y="0"/>
          <a:ext cx="0" cy="0"/>
          <a:chOff x="0" y="0"/>
          <a:chExt cx="0" cy="0"/>
        </a:xfrm>
      </p:grpSpPr>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4" name="Plassholder for innhold 2">
            <a:extLst>
              <a:ext uri="{FF2B5EF4-FFF2-40B4-BE49-F238E27FC236}">
                <a16:creationId xmlns:a16="http://schemas.microsoft.com/office/drawing/2014/main" id="{D4E104F0-8242-0E49-AE9A-F74399961371}"/>
              </a:ext>
            </a:extLst>
          </p:cNvPr>
          <p:cNvSpPr>
            <a:spLocks noGrp="1"/>
          </p:cNvSpPr>
          <p:nvPr>
            <p:ph sz="quarter" idx="16" hasCustomPrompt="1"/>
          </p:nvPr>
        </p:nvSpPr>
        <p:spPr>
          <a:xfrm>
            <a:off x="963049" y="1621448"/>
            <a:ext cx="5132951" cy="4795227"/>
          </a:xfrm>
          <a:prstGeom prst="rect">
            <a:avLst/>
          </a:prstGeom>
        </p:spPr>
        <p:txBody>
          <a:bodyPr/>
          <a:lstStyle>
            <a:lvl1pPr>
              <a:defRPr sz="2400"/>
            </a:lvl1pPr>
            <a:lvl2pPr>
              <a:defRPr sz="2000"/>
            </a:lvl2pPr>
            <a:lvl3pPr>
              <a:defRPr sz="1800"/>
            </a:lvl3pPr>
          </a:lstStyle>
          <a:p>
            <a:pPr lvl="0"/>
            <a:r>
              <a:rPr lang="nb-NO"/>
              <a:t>Text wide – Calibri 24pt</a:t>
            </a:r>
          </a:p>
          <a:p>
            <a:pPr lvl="1"/>
            <a:r>
              <a:rPr lang="nb-NO"/>
              <a:t>Second level 20pt</a:t>
            </a:r>
          </a:p>
          <a:p>
            <a:pPr lvl="2"/>
            <a:r>
              <a:rPr lang="nb-NO"/>
              <a:t>Third level 18pt</a:t>
            </a:r>
            <a:endParaRPr/>
          </a:p>
        </p:txBody>
      </p:sp>
      <p:sp>
        <p:nvSpPr>
          <p:cNvPr id="15" name="Plassholder for innhold 2">
            <a:extLst>
              <a:ext uri="{FF2B5EF4-FFF2-40B4-BE49-F238E27FC236}">
                <a16:creationId xmlns:a16="http://schemas.microsoft.com/office/drawing/2014/main" id="{42A055C1-FE97-A64E-86D7-4C2EB5E2E2C3}"/>
              </a:ext>
            </a:extLst>
          </p:cNvPr>
          <p:cNvSpPr>
            <a:spLocks noGrp="1"/>
          </p:cNvSpPr>
          <p:nvPr>
            <p:ph sz="quarter" idx="17" hasCustomPrompt="1"/>
          </p:nvPr>
        </p:nvSpPr>
        <p:spPr>
          <a:xfrm>
            <a:off x="6551730" y="0"/>
            <a:ext cx="5640270" cy="6858000"/>
          </a:xfrm>
          <a:prstGeom prst="rect">
            <a:avLst/>
          </a:prstGeom>
        </p:spPr>
        <p:txBody>
          <a:bodyPr anchor="ctr"/>
          <a:lstStyle>
            <a:lvl1pPr marL="0" indent="0" algn="ctr">
              <a:buNone/>
              <a:defRPr sz="2400"/>
            </a:lvl1pPr>
            <a:lvl2pPr>
              <a:defRPr sz="2000"/>
            </a:lvl2pPr>
            <a:lvl3pPr>
              <a:defRPr sz="1800"/>
            </a:lvl3pPr>
          </a:lstStyle>
          <a:p>
            <a:pPr lvl="0"/>
            <a:r>
              <a:rPr lang="nb-NO"/>
              <a:t>Bilde, modeller, grafer</a:t>
            </a:r>
            <a:endParaRPr/>
          </a:p>
        </p:txBody>
      </p:sp>
      <p:sp>
        <p:nvSpPr>
          <p:cNvPr id="8" name="Title Placeholder 14">
            <a:extLst>
              <a:ext uri="{FF2B5EF4-FFF2-40B4-BE49-F238E27FC236}">
                <a16:creationId xmlns:a16="http://schemas.microsoft.com/office/drawing/2014/main" id="{5D610F72-6EF0-1445-8482-93FFB386E297}"/>
              </a:ext>
            </a:extLst>
          </p:cNvPr>
          <p:cNvSpPr>
            <a:spLocks noGrp="1"/>
          </p:cNvSpPr>
          <p:nvPr>
            <p:ph type="title" hasCustomPrompt="1"/>
          </p:nvPr>
        </p:nvSpPr>
        <p:spPr>
          <a:xfrm>
            <a:off x="963047" y="0"/>
            <a:ext cx="5132953"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ext uri="{BB962C8B-B14F-4D97-AF65-F5344CB8AC3E}">
        <p14:creationId xmlns:p14="http://schemas.microsoft.com/office/powerpoint/2010/main" val="3335226956"/>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kid and icons">
    <p:spTree>
      <p:nvGrpSpPr>
        <p:cNvPr id="1" name=""/>
        <p:cNvGrpSpPr/>
        <p:nvPr/>
      </p:nvGrpSpPr>
      <p:grpSpPr>
        <a:xfrm>
          <a:off x="0" y="0"/>
          <a:ext cx="0" cy="0"/>
          <a:chOff x="0" y="0"/>
          <a:chExt cx="0" cy="0"/>
        </a:xfrm>
      </p:grpSpPr>
      <p:pic>
        <p:nvPicPr>
          <p:cNvPr id="5" name="Bilde 4">
            <a:extLst>
              <a:ext uri="{FF2B5EF4-FFF2-40B4-BE49-F238E27FC236}">
                <a16:creationId xmlns:a16="http://schemas.microsoft.com/office/drawing/2014/main" id="{CAA668A8-47B7-224E-8DB2-CE68C53D550C}"/>
              </a:ext>
            </a:extLst>
          </p:cNvPr>
          <p:cNvPicPr>
            <a:picLocks noChangeAspect="1"/>
          </p:cNvPicPr>
          <p:nvPr userDrawn="1"/>
        </p:nvPicPr>
        <p:blipFill>
          <a:blip r:embed="rId2"/>
          <a:stretch>
            <a:fillRect/>
          </a:stretch>
        </p:blipFill>
        <p:spPr>
          <a:xfrm>
            <a:off x="0" y="-1101"/>
            <a:ext cx="12192000" cy="6863781"/>
          </a:xfrm>
          <a:prstGeom prst="rect">
            <a:avLst/>
          </a:prstGeom>
        </p:spPr>
      </p:pic>
      <p:sp>
        <p:nvSpPr>
          <p:cNvPr id="9" name="Ellipse 8"/>
          <p:cNvSpPr/>
          <p:nvPr userDrawn="1"/>
        </p:nvSpPr>
        <p:spPr>
          <a:xfrm>
            <a:off x="6667251" y="2408160"/>
            <a:ext cx="3692530" cy="3692530"/>
          </a:xfrm>
          <a:prstGeom prst="ellipse">
            <a:avLst/>
          </a:prstGeom>
          <a:noFill/>
          <a:ln w="19050">
            <a:solidFill>
              <a:schemeClr val="accent1">
                <a:alpha val="79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7" name="Ellipse 16">
            <a:extLst>
              <a:ext uri="{FF2B5EF4-FFF2-40B4-BE49-F238E27FC236}">
                <a16:creationId xmlns:a16="http://schemas.microsoft.com/office/drawing/2014/main" id="{FE04BA04-F080-9640-91D9-00F6AD841FF7}"/>
              </a:ext>
            </a:extLst>
          </p:cNvPr>
          <p:cNvSpPr/>
          <p:nvPr userDrawn="1"/>
        </p:nvSpPr>
        <p:spPr>
          <a:xfrm>
            <a:off x="6940019" y="2680928"/>
            <a:ext cx="3146994" cy="3146994"/>
          </a:xfrm>
          <a:prstGeom prst="ellipse">
            <a:avLst/>
          </a:prstGeom>
          <a:noFill/>
          <a:ln w="12700" cmpd="sng">
            <a:solidFill>
              <a:schemeClr val="bg1">
                <a:alpha val="89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2" name="Parallellogram 3">
            <a:extLst>
              <a:ext uri="{FF2B5EF4-FFF2-40B4-BE49-F238E27FC236}">
                <a16:creationId xmlns:a16="http://schemas.microsoft.com/office/drawing/2014/main" id="{D7311E2C-320D-D64A-B70A-C41710A1DD30}"/>
              </a:ext>
            </a:extLst>
          </p:cNvPr>
          <p:cNvSpPr/>
          <p:nvPr userDrawn="1"/>
        </p:nvSpPr>
        <p:spPr>
          <a:xfrm>
            <a:off x="-11199" y="-13753"/>
            <a:ext cx="6294482" cy="6892066"/>
          </a:xfrm>
          <a:custGeom>
            <a:avLst/>
            <a:gdLst>
              <a:gd name="connsiteX0" fmla="*/ 0 w 4698472"/>
              <a:gd name="connsiteY0" fmla="*/ 6871185 h 6871185"/>
              <a:gd name="connsiteX1" fmla="*/ 2279934 w 4698472"/>
              <a:gd name="connsiteY1" fmla="*/ 0 h 6871185"/>
              <a:gd name="connsiteX2" fmla="*/ 4698472 w 4698472"/>
              <a:gd name="connsiteY2" fmla="*/ 0 h 6871185"/>
              <a:gd name="connsiteX3" fmla="*/ 2418538 w 4698472"/>
              <a:gd name="connsiteY3" fmla="*/ 6871185 h 6871185"/>
              <a:gd name="connsiteX4" fmla="*/ 0 w 4698472"/>
              <a:gd name="connsiteY4" fmla="*/ 6871185 h 6871185"/>
              <a:gd name="connsiteX0" fmla="*/ 0 w 4698472"/>
              <a:gd name="connsiteY0" fmla="*/ 6871185 h 6891282"/>
              <a:gd name="connsiteX1" fmla="*/ 2279934 w 4698472"/>
              <a:gd name="connsiteY1" fmla="*/ 0 h 6891282"/>
              <a:gd name="connsiteX2" fmla="*/ 4698472 w 4698472"/>
              <a:gd name="connsiteY2" fmla="*/ 0 h 6891282"/>
              <a:gd name="connsiteX3" fmla="*/ 4568886 w 4698472"/>
              <a:gd name="connsiteY3" fmla="*/ 6891282 h 6891282"/>
              <a:gd name="connsiteX4" fmla="*/ 0 w 4698472"/>
              <a:gd name="connsiteY4" fmla="*/ 6871185 h 6891282"/>
              <a:gd name="connsiteX0" fmla="*/ 0 w 4698472"/>
              <a:gd name="connsiteY0" fmla="*/ 6871185 h 6891282"/>
              <a:gd name="connsiteX1" fmla="*/ 2279934 w 4698472"/>
              <a:gd name="connsiteY1" fmla="*/ 0 h 6891282"/>
              <a:gd name="connsiteX2" fmla="*/ 4698472 w 4698472"/>
              <a:gd name="connsiteY2" fmla="*/ 0 h 6891282"/>
              <a:gd name="connsiteX3" fmla="*/ 4619127 w 4698472"/>
              <a:gd name="connsiteY3" fmla="*/ 6891282 h 6891282"/>
              <a:gd name="connsiteX4" fmla="*/ 0 w 4698472"/>
              <a:gd name="connsiteY4" fmla="*/ 6871185 h 6891282"/>
              <a:gd name="connsiteX0" fmla="*/ 0 w 4698472"/>
              <a:gd name="connsiteY0" fmla="*/ 6871185 h 6891282"/>
              <a:gd name="connsiteX1" fmla="*/ 2081530 w 4698472"/>
              <a:gd name="connsiteY1" fmla="*/ 10049 h 6891282"/>
              <a:gd name="connsiteX2" fmla="*/ 4698472 w 4698472"/>
              <a:gd name="connsiteY2" fmla="*/ 0 h 6891282"/>
              <a:gd name="connsiteX3" fmla="*/ 4619127 w 4698472"/>
              <a:gd name="connsiteY3" fmla="*/ 6891282 h 6891282"/>
              <a:gd name="connsiteX4" fmla="*/ 0 w 4698472"/>
              <a:gd name="connsiteY4" fmla="*/ 6871185 h 6891282"/>
              <a:gd name="connsiteX0" fmla="*/ 0 w 3824419"/>
              <a:gd name="connsiteY0" fmla="*/ 6911379 h 6911379"/>
              <a:gd name="connsiteX1" fmla="*/ 1207477 w 3824419"/>
              <a:gd name="connsiteY1" fmla="*/ 10049 h 6911379"/>
              <a:gd name="connsiteX2" fmla="*/ 3824419 w 3824419"/>
              <a:gd name="connsiteY2" fmla="*/ 0 h 6911379"/>
              <a:gd name="connsiteX3" fmla="*/ 3745074 w 3824419"/>
              <a:gd name="connsiteY3" fmla="*/ 6891282 h 6911379"/>
              <a:gd name="connsiteX4" fmla="*/ 0 w 3824419"/>
              <a:gd name="connsiteY4" fmla="*/ 6911379 h 6911379"/>
              <a:gd name="connsiteX0" fmla="*/ 0 w 3572391"/>
              <a:gd name="connsiteY0" fmla="*/ 6921428 h 6921428"/>
              <a:gd name="connsiteX1" fmla="*/ 955449 w 3572391"/>
              <a:gd name="connsiteY1" fmla="*/ 10049 h 6921428"/>
              <a:gd name="connsiteX2" fmla="*/ 3572391 w 3572391"/>
              <a:gd name="connsiteY2" fmla="*/ 0 h 6921428"/>
              <a:gd name="connsiteX3" fmla="*/ 3493046 w 3572391"/>
              <a:gd name="connsiteY3" fmla="*/ 6891282 h 6921428"/>
              <a:gd name="connsiteX4" fmla="*/ 0 w 3572391"/>
              <a:gd name="connsiteY4" fmla="*/ 6921428 h 6921428"/>
              <a:gd name="connsiteX0" fmla="*/ 0 w 3835143"/>
              <a:gd name="connsiteY0" fmla="*/ 6921428 h 6921428"/>
              <a:gd name="connsiteX1" fmla="*/ 1218201 w 3835143"/>
              <a:gd name="connsiteY1" fmla="*/ 10049 h 6921428"/>
              <a:gd name="connsiteX2" fmla="*/ 3835143 w 3835143"/>
              <a:gd name="connsiteY2" fmla="*/ 0 h 6921428"/>
              <a:gd name="connsiteX3" fmla="*/ 3755798 w 3835143"/>
              <a:gd name="connsiteY3" fmla="*/ 6891282 h 6921428"/>
              <a:gd name="connsiteX4" fmla="*/ 0 w 3835143"/>
              <a:gd name="connsiteY4" fmla="*/ 6921428 h 6921428"/>
              <a:gd name="connsiteX0" fmla="*/ 0 w 3835143"/>
              <a:gd name="connsiteY0" fmla="*/ 6921428 h 6921428"/>
              <a:gd name="connsiteX1" fmla="*/ 1218201 w 3835143"/>
              <a:gd name="connsiteY1" fmla="*/ 10049 h 6921428"/>
              <a:gd name="connsiteX2" fmla="*/ 3835143 w 3835143"/>
              <a:gd name="connsiteY2" fmla="*/ 0 h 6921428"/>
              <a:gd name="connsiteX3" fmla="*/ 2988991 w 3835143"/>
              <a:gd name="connsiteY3" fmla="*/ 6901331 h 6921428"/>
              <a:gd name="connsiteX4" fmla="*/ 0 w 3835143"/>
              <a:gd name="connsiteY4" fmla="*/ 6921428 h 6921428"/>
              <a:gd name="connsiteX0" fmla="*/ 0 w 3835143"/>
              <a:gd name="connsiteY0" fmla="*/ 6921428 h 6921428"/>
              <a:gd name="connsiteX1" fmla="*/ 1218201 w 3835143"/>
              <a:gd name="connsiteY1" fmla="*/ 10049 h 6921428"/>
              <a:gd name="connsiteX2" fmla="*/ 3835143 w 3835143"/>
              <a:gd name="connsiteY2" fmla="*/ 0 h 6921428"/>
              <a:gd name="connsiteX3" fmla="*/ 3530582 w 3835143"/>
              <a:gd name="connsiteY3" fmla="*/ 6911380 h 6921428"/>
              <a:gd name="connsiteX4" fmla="*/ 0 w 3835143"/>
              <a:gd name="connsiteY4" fmla="*/ 6921428 h 6921428"/>
              <a:gd name="connsiteX0" fmla="*/ 0 w 3530582"/>
              <a:gd name="connsiteY0" fmla="*/ 6911380 h 6911380"/>
              <a:gd name="connsiteX1" fmla="*/ 1218201 w 3530582"/>
              <a:gd name="connsiteY1" fmla="*/ 1 h 6911380"/>
              <a:gd name="connsiteX2" fmla="*/ 3491957 w 3530582"/>
              <a:gd name="connsiteY2" fmla="*/ 0 h 6911380"/>
              <a:gd name="connsiteX3" fmla="*/ 3530582 w 3530582"/>
              <a:gd name="connsiteY3" fmla="*/ 6901332 h 6911380"/>
              <a:gd name="connsiteX4" fmla="*/ 0 w 3530582"/>
              <a:gd name="connsiteY4" fmla="*/ 6911380 h 6911380"/>
              <a:gd name="connsiteX0" fmla="*/ 0 w 3534855"/>
              <a:gd name="connsiteY0" fmla="*/ 6911379 h 6911379"/>
              <a:gd name="connsiteX1" fmla="*/ 1218201 w 3534855"/>
              <a:gd name="connsiteY1" fmla="*/ 0 h 6911379"/>
              <a:gd name="connsiteX2" fmla="*/ 3534855 w 3534855"/>
              <a:gd name="connsiteY2" fmla="*/ 10047 h 6911379"/>
              <a:gd name="connsiteX3" fmla="*/ 3530582 w 3534855"/>
              <a:gd name="connsiteY3" fmla="*/ 6901331 h 6911379"/>
              <a:gd name="connsiteX4" fmla="*/ 0 w 3534855"/>
              <a:gd name="connsiteY4" fmla="*/ 6911379 h 6911379"/>
              <a:gd name="connsiteX0" fmla="*/ 0 w 3534855"/>
              <a:gd name="connsiteY0" fmla="*/ 6911379 h 6911379"/>
              <a:gd name="connsiteX1" fmla="*/ 1218201 w 3534855"/>
              <a:gd name="connsiteY1" fmla="*/ 0 h 6911379"/>
              <a:gd name="connsiteX2" fmla="*/ 3534855 w 3534855"/>
              <a:gd name="connsiteY2" fmla="*/ 10047 h 6911379"/>
              <a:gd name="connsiteX3" fmla="*/ 3530582 w 3534855"/>
              <a:gd name="connsiteY3" fmla="*/ 6901331 h 6911379"/>
              <a:gd name="connsiteX4" fmla="*/ 0 w 3534855"/>
              <a:gd name="connsiteY4" fmla="*/ 6911379 h 6911379"/>
              <a:gd name="connsiteX0" fmla="*/ 0 w 3534855"/>
              <a:gd name="connsiteY0" fmla="*/ 6921427 h 6921427"/>
              <a:gd name="connsiteX1" fmla="*/ 1223563 w 3534855"/>
              <a:gd name="connsiteY1" fmla="*/ 0 h 6921427"/>
              <a:gd name="connsiteX2" fmla="*/ 3534855 w 3534855"/>
              <a:gd name="connsiteY2" fmla="*/ 20095 h 6921427"/>
              <a:gd name="connsiteX3" fmla="*/ 3530582 w 3534855"/>
              <a:gd name="connsiteY3" fmla="*/ 6911379 h 6921427"/>
              <a:gd name="connsiteX4" fmla="*/ 0 w 3534855"/>
              <a:gd name="connsiteY4" fmla="*/ 6921427 h 6921427"/>
              <a:gd name="connsiteX0" fmla="*/ 0 w 3534855"/>
              <a:gd name="connsiteY0" fmla="*/ 6921427 h 6921427"/>
              <a:gd name="connsiteX1" fmla="*/ 746439 w 3534855"/>
              <a:gd name="connsiteY1" fmla="*/ 0 h 6921427"/>
              <a:gd name="connsiteX2" fmla="*/ 3534855 w 3534855"/>
              <a:gd name="connsiteY2" fmla="*/ 20095 h 6921427"/>
              <a:gd name="connsiteX3" fmla="*/ 3530582 w 3534855"/>
              <a:gd name="connsiteY3" fmla="*/ 6911379 h 6921427"/>
              <a:gd name="connsiteX4" fmla="*/ 0 w 3534855"/>
              <a:gd name="connsiteY4" fmla="*/ 6921427 h 6921427"/>
              <a:gd name="connsiteX0" fmla="*/ 0 w 3534855"/>
              <a:gd name="connsiteY0" fmla="*/ 6901332 h 6901332"/>
              <a:gd name="connsiteX1" fmla="*/ 746439 w 3534855"/>
              <a:gd name="connsiteY1" fmla="*/ 20246 h 6901332"/>
              <a:gd name="connsiteX2" fmla="*/ 3534855 w 3534855"/>
              <a:gd name="connsiteY2" fmla="*/ 0 h 6901332"/>
              <a:gd name="connsiteX3" fmla="*/ 3530582 w 3534855"/>
              <a:gd name="connsiteY3" fmla="*/ 6891284 h 6901332"/>
              <a:gd name="connsiteX4" fmla="*/ 0 w 3534855"/>
              <a:gd name="connsiteY4" fmla="*/ 6901332 h 6901332"/>
              <a:gd name="connsiteX0" fmla="*/ 0 w 3531267"/>
              <a:gd name="connsiteY0" fmla="*/ 6881086 h 6881086"/>
              <a:gd name="connsiteX1" fmla="*/ 746439 w 3531267"/>
              <a:gd name="connsiteY1" fmla="*/ 0 h 6881086"/>
              <a:gd name="connsiteX2" fmla="*/ 3531267 w 3531267"/>
              <a:gd name="connsiteY2" fmla="*/ 13372 h 6881086"/>
              <a:gd name="connsiteX3" fmla="*/ 3530582 w 3531267"/>
              <a:gd name="connsiteY3" fmla="*/ 6871038 h 6881086"/>
              <a:gd name="connsiteX4" fmla="*/ 0 w 3531267"/>
              <a:gd name="connsiteY4" fmla="*/ 6881086 h 6881086"/>
              <a:gd name="connsiteX0" fmla="*/ 0 w 3534855"/>
              <a:gd name="connsiteY0" fmla="*/ 6881162 h 6881162"/>
              <a:gd name="connsiteX1" fmla="*/ 746439 w 3534855"/>
              <a:gd name="connsiteY1" fmla="*/ 76 h 6881162"/>
              <a:gd name="connsiteX2" fmla="*/ 3534855 w 3534855"/>
              <a:gd name="connsiteY2" fmla="*/ 0 h 6881162"/>
              <a:gd name="connsiteX3" fmla="*/ 3530582 w 3534855"/>
              <a:gd name="connsiteY3" fmla="*/ 6871114 h 6881162"/>
              <a:gd name="connsiteX4" fmla="*/ 0 w 3534855"/>
              <a:gd name="connsiteY4" fmla="*/ 6881162 h 6881162"/>
              <a:gd name="connsiteX0" fmla="*/ 0 w 3534855"/>
              <a:gd name="connsiteY0" fmla="*/ 6881162 h 6891284"/>
              <a:gd name="connsiteX1" fmla="*/ 746439 w 3534855"/>
              <a:gd name="connsiteY1" fmla="*/ 76 h 6891284"/>
              <a:gd name="connsiteX2" fmla="*/ 3534855 w 3534855"/>
              <a:gd name="connsiteY2" fmla="*/ 0 h 6891284"/>
              <a:gd name="connsiteX3" fmla="*/ 3444470 w 3534855"/>
              <a:gd name="connsiteY3" fmla="*/ 6891284 h 6891284"/>
              <a:gd name="connsiteX4" fmla="*/ 0 w 3534855"/>
              <a:gd name="connsiteY4" fmla="*/ 6881162 h 6891284"/>
              <a:gd name="connsiteX0" fmla="*/ 0 w 3534855"/>
              <a:gd name="connsiteY0" fmla="*/ 6881162 h 6881162"/>
              <a:gd name="connsiteX1" fmla="*/ 746439 w 3534855"/>
              <a:gd name="connsiteY1" fmla="*/ 76 h 6881162"/>
              <a:gd name="connsiteX2" fmla="*/ 3534855 w 3534855"/>
              <a:gd name="connsiteY2" fmla="*/ 0 h 6881162"/>
              <a:gd name="connsiteX3" fmla="*/ 3509054 w 3534855"/>
              <a:gd name="connsiteY3" fmla="*/ 6871113 h 6881162"/>
              <a:gd name="connsiteX4" fmla="*/ 0 w 3534855"/>
              <a:gd name="connsiteY4" fmla="*/ 6881162 h 6881162"/>
              <a:gd name="connsiteX0" fmla="*/ 0 w 3534855"/>
              <a:gd name="connsiteY0" fmla="*/ 6881162 h 6891284"/>
              <a:gd name="connsiteX1" fmla="*/ 746439 w 3534855"/>
              <a:gd name="connsiteY1" fmla="*/ 76 h 6891284"/>
              <a:gd name="connsiteX2" fmla="*/ 3534855 w 3534855"/>
              <a:gd name="connsiteY2" fmla="*/ 0 h 6891284"/>
              <a:gd name="connsiteX3" fmla="*/ 3512642 w 3534855"/>
              <a:gd name="connsiteY3" fmla="*/ 6891284 h 6891284"/>
              <a:gd name="connsiteX4" fmla="*/ 0 w 3534855"/>
              <a:gd name="connsiteY4" fmla="*/ 6881162 h 6891284"/>
              <a:gd name="connsiteX0" fmla="*/ 0 w 3531267"/>
              <a:gd name="connsiteY0" fmla="*/ 6867715 h 6891284"/>
              <a:gd name="connsiteX1" fmla="*/ 742851 w 3531267"/>
              <a:gd name="connsiteY1" fmla="*/ 76 h 6891284"/>
              <a:gd name="connsiteX2" fmla="*/ 3531267 w 3531267"/>
              <a:gd name="connsiteY2" fmla="*/ 0 h 6891284"/>
              <a:gd name="connsiteX3" fmla="*/ 3509054 w 3531267"/>
              <a:gd name="connsiteY3" fmla="*/ 6891284 h 6891284"/>
              <a:gd name="connsiteX4" fmla="*/ 0 w 3531267"/>
              <a:gd name="connsiteY4" fmla="*/ 6867715 h 6891284"/>
              <a:gd name="connsiteX0" fmla="*/ 0 w 3531267"/>
              <a:gd name="connsiteY0" fmla="*/ 6867715 h 6891284"/>
              <a:gd name="connsiteX1" fmla="*/ 742851 w 3531267"/>
              <a:gd name="connsiteY1" fmla="*/ 76 h 6891284"/>
              <a:gd name="connsiteX2" fmla="*/ 3531267 w 3531267"/>
              <a:gd name="connsiteY2" fmla="*/ 0 h 6891284"/>
              <a:gd name="connsiteX3" fmla="*/ 3509054 w 3531267"/>
              <a:gd name="connsiteY3" fmla="*/ 6891284 h 6891284"/>
              <a:gd name="connsiteX4" fmla="*/ 0 w 3531267"/>
              <a:gd name="connsiteY4" fmla="*/ 6867715 h 6891284"/>
              <a:gd name="connsiteX0" fmla="*/ 0 w 3531267"/>
              <a:gd name="connsiteY0" fmla="*/ 6867715 h 6898008"/>
              <a:gd name="connsiteX1" fmla="*/ 742851 w 3531267"/>
              <a:gd name="connsiteY1" fmla="*/ 76 h 6898008"/>
              <a:gd name="connsiteX2" fmla="*/ 3531267 w 3531267"/>
              <a:gd name="connsiteY2" fmla="*/ 0 h 6898008"/>
              <a:gd name="connsiteX3" fmla="*/ 3509054 w 3531267"/>
              <a:gd name="connsiteY3" fmla="*/ 6898008 h 6898008"/>
              <a:gd name="connsiteX4" fmla="*/ 0 w 3531267"/>
              <a:gd name="connsiteY4" fmla="*/ 6867715 h 6898008"/>
              <a:gd name="connsiteX0" fmla="*/ 0 w 3531267"/>
              <a:gd name="connsiteY0" fmla="*/ 6867715 h 6871114"/>
              <a:gd name="connsiteX1" fmla="*/ 742851 w 3531267"/>
              <a:gd name="connsiteY1" fmla="*/ 76 h 6871114"/>
              <a:gd name="connsiteX2" fmla="*/ 3531267 w 3531267"/>
              <a:gd name="connsiteY2" fmla="*/ 0 h 6871114"/>
              <a:gd name="connsiteX3" fmla="*/ 3509054 w 3531267"/>
              <a:gd name="connsiteY3" fmla="*/ 6871114 h 6871114"/>
              <a:gd name="connsiteX4" fmla="*/ 0 w 3531267"/>
              <a:gd name="connsiteY4" fmla="*/ 6867715 h 6871114"/>
              <a:gd name="connsiteX0" fmla="*/ 0 w 3535545"/>
              <a:gd name="connsiteY0" fmla="*/ 6867715 h 6876589"/>
              <a:gd name="connsiteX1" fmla="*/ 742851 w 3535545"/>
              <a:gd name="connsiteY1" fmla="*/ 76 h 6876589"/>
              <a:gd name="connsiteX2" fmla="*/ 3531267 w 3535545"/>
              <a:gd name="connsiteY2" fmla="*/ 0 h 6876589"/>
              <a:gd name="connsiteX3" fmla="*/ 3535352 w 3535545"/>
              <a:gd name="connsiteY3" fmla="*/ 6876589 h 6876589"/>
              <a:gd name="connsiteX4" fmla="*/ 0 w 3535545"/>
              <a:gd name="connsiteY4" fmla="*/ 6867715 h 6876589"/>
              <a:gd name="connsiteX0" fmla="*/ 0 w 3531267"/>
              <a:gd name="connsiteY0" fmla="*/ 6867715 h 6882065"/>
              <a:gd name="connsiteX1" fmla="*/ 742851 w 3531267"/>
              <a:gd name="connsiteY1" fmla="*/ 76 h 6882065"/>
              <a:gd name="connsiteX2" fmla="*/ 3531267 w 3531267"/>
              <a:gd name="connsiteY2" fmla="*/ 0 h 6882065"/>
              <a:gd name="connsiteX3" fmla="*/ 3520742 w 3531267"/>
              <a:gd name="connsiteY3" fmla="*/ 6882065 h 6882065"/>
              <a:gd name="connsiteX4" fmla="*/ 0 w 3531267"/>
              <a:gd name="connsiteY4" fmla="*/ 6867715 h 6882065"/>
              <a:gd name="connsiteX0" fmla="*/ 0 w 3520777"/>
              <a:gd name="connsiteY0" fmla="*/ 6867639 h 6881989"/>
              <a:gd name="connsiteX1" fmla="*/ 742851 w 3520777"/>
              <a:gd name="connsiteY1" fmla="*/ 0 h 6881989"/>
              <a:gd name="connsiteX2" fmla="*/ 3481594 w 3520777"/>
              <a:gd name="connsiteY2" fmla="*/ 49203 h 6881989"/>
              <a:gd name="connsiteX3" fmla="*/ 3520742 w 3520777"/>
              <a:gd name="connsiteY3" fmla="*/ 6881989 h 6881989"/>
              <a:gd name="connsiteX4" fmla="*/ 0 w 3520777"/>
              <a:gd name="connsiteY4" fmla="*/ 6867639 h 6881989"/>
              <a:gd name="connsiteX0" fmla="*/ 0 w 3521052"/>
              <a:gd name="connsiteY0" fmla="*/ 6884141 h 6898491"/>
              <a:gd name="connsiteX1" fmla="*/ 742851 w 3521052"/>
              <a:gd name="connsiteY1" fmla="*/ 16502 h 6898491"/>
              <a:gd name="connsiteX2" fmla="*/ 3519579 w 3521052"/>
              <a:gd name="connsiteY2" fmla="*/ 0 h 6898491"/>
              <a:gd name="connsiteX3" fmla="*/ 3520742 w 3521052"/>
              <a:gd name="connsiteY3" fmla="*/ 6898491 h 6898491"/>
              <a:gd name="connsiteX4" fmla="*/ 0 w 3521052"/>
              <a:gd name="connsiteY4" fmla="*/ 6884141 h 6898491"/>
              <a:gd name="connsiteX0" fmla="*/ 0 w 3521052"/>
              <a:gd name="connsiteY0" fmla="*/ 6916918 h 6931268"/>
              <a:gd name="connsiteX1" fmla="*/ 745773 w 3521052"/>
              <a:gd name="connsiteY1" fmla="*/ 0 h 6931268"/>
              <a:gd name="connsiteX2" fmla="*/ 3519579 w 3521052"/>
              <a:gd name="connsiteY2" fmla="*/ 32777 h 6931268"/>
              <a:gd name="connsiteX3" fmla="*/ 3520742 w 3521052"/>
              <a:gd name="connsiteY3" fmla="*/ 6931268 h 6931268"/>
              <a:gd name="connsiteX4" fmla="*/ 0 w 3521052"/>
              <a:gd name="connsiteY4" fmla="*/ 6916918 h 6931268"/>
              <a:gd name="connsiteX0" fmla="*/ 0 w 3521052"/>
              <a:gd name="connsiteY0" fmla="*/ 6884141 h 6898491"/>
              <a:gd name="connsiteX1" fmla="*/ 737007 w 3521052"/>
              <a:gd name="connsiteY1" fmla="*/ 11026 h 6898491"/>
              <a:gd name="connsiteX2" fmla="*/ 3519579 w 3521052"/>
              <a:gd name="connsiteY2" fmla="*/ 0 h 6898491"/>
              <a:gd name="connsiteX3" fmla="*/ 3520742 w 3521052"/>
              <a:gd name="connsiteY3" fmla="*/ 6898491 h 6898491"/>
              <a:gd name="connsiteX4" fmla="*/ 0 w 3521052"/>
              <a:gd name="connsiteY4" fmla="*/ 6884141 h 6898491"/>
              <a:gd name="connsiteX0" fmla="*/ 0 w 3521052"/>
              <a:gd name="connsiteY0" fmla="*/ 6884141 h 6898491"/>
              <a:gd name="connsiteX1" fmla="*/ 737007 w 3521052"/>
              <a:gd name="connsiteY1" fmla="*/ 5346 h 6898491"/>
              <a:gd name="connsiteX2" fmla="*/ 3519579 w 3521052"/>
              <a:gd name="connsiteY2" fmla="*/ 0 h 6898491"/>
              <a:gd name="connsiteX3" fmla="*/ 3520742 w 3521052"/>
              <a:gd name="connsiteY3" fmla="*/ 6898491 h 6898491"/>
              <a:gd name="connsiteX4" fmla="*/ 0 w 3521052"/>
              <a:gd name="connsiteY4" fmla="*/ 6884141 h 6898491"/>
              <a:gd name="connsiteX0" fmla="*/ 0 w 3524083"/>
              <a:gd name="connsiteY0" fmla="*/ 6878461 h 6898491"/>
              <a:gd name="connsiteX1" fmla="*/ 740038 w 3524083"/>
              <a:gd name="connsiteY1" fmla="*/ 5346 h 6898491"/>
              <a:gd name="connsiteX2" fmla="*/ 3522610 w 3524083"/>
              <a:gd name="connsiteY2" fmla="*/ 0 h 6898491"/>
              <a:gd name="connsiteX3" fmla="*/ 3523773 w 3524083"/>
              <a:gd name="connsiteY3" fmla="*/ 6898491 h 6898491"/>
              <a:gd name="connsiteX4" fmla="*/ 0 w 3524083"/>
              <a:gd name="connsiteY4" fmla="*/ 6878461 h 6898491"/>
              <a:gd name="connsiteX0" fmla="*/ 0 w 3522610"/>
              <a:gd name="connsiteY0" fmla="*/ 6878461 h 6904171"/>
              <a:gd name="connsiteX1" fmla="*/ 740038 w 3522610"/>
              <a:gd name="connsiteY1" fmla="*/ 5346 h 6904171"/>
              <a:gd name="connsiteX2" fmla="*/ 3522610 w 3522610"/>
              <a:gd name="connsiteY2" fmla="*/ 0 h 6904171"/>
              <a:gd name="connsiteX3" fmla="*/ 3490433 w 3522610"/>
              <a:gd name="connsiteY3" fmla="*/ 6904171 h 6904171"/>
              <a:gd name="connsiteX4" fmla="*/ 0 w 3522610"/>
              <a:gd name="connsiteY4" fmla="*/ 6878461 h 6904171"/>
              <a:gd name="connsiteX0" fmla="*/ 0 w 3522610"/>
              <a:gd name="connsiteY0" fmla="*/ 6878461 h 6878461"/>
              <a:gd name="connsiteX1" fmla="*/ 740038 w 3522610"/>
              <a:gd name="connsiteY1" fmla="*/ 5346 h 6878461"/>
              <a:gd name="connsiteX2" fmla="*/ 3522610 w 3522610"/>
              <a:gd name="connsiteY2" fmla="*/ 0 h 6878461"/>
              <a:gd name="connsiteX3" fmla="*/ 3454063 w 3522610"/>
              <a:gd name="connsiteY3" fmla="*/ 6818978 h 6878461"/>
              <a:gd name="connsiteX4" fmla="*/ 0 w 3522610"/>
              <a:gd name="connsiteY4" fmla="*/ 6878461 h 6878461"/>
              <a:gd name="connsiteX0" fmla="*/ 0 w 3522610"/>
              <a:gd name="connsiteY0" fmla="*/ 6878461 h 6878461"/>
              <a:gd name="connsiteX1" fmla="*/ 740038 w 3522610"/>
              <a:gd name="connsiteY1" fmla="*/ 5346 h 6878461"/>
              <a:gd name="connsiteX2" fmla="*/ 3522610 w 3522610"/>
              <a:gd name="connsiteY2" fmla="*/ 0 h 6878461"/>
              <a:gd name="connsiteX3" fmla="*/ 3508618 w 3522610"/>
              <a:gd name="connsiteY3" fmla="*/ 6875773 h 6878461"/>
              <a:gd name="connsiteX4" fmla="*/ 0 w 3522610"/>
              <a:gd name="connsiteY4" fmla="*/ 6878461 h 6878461"/>
              <a:gd name="connsiteX0" fmla="*/ 0 w 3508644"/>
              <a:gd name="connsiteY0" fmla="*/ 6873115 h 6873115"/>
              <a:gd name="connsiteX1" fmla="*/ 740038 w 3508644"/>
              <a:gd name="connsiteY1" fmla="*/ 0 h 6873115"/>
              <a:gd name="connsiteX2" fmla="*/ 3455931 w 3508644"/>
              <a:gd name="connsiteY2" fmla="*/ 119604 h 6873115"/>
              <a:gd name="connsiteX3" fmla="*/ 3508618 w 3508644"/>
              <a:gd name="connsiteY3" fmla="*/ 6870427 h 6873115"/>
              <a:gd name="connsiteX4" fmla="*/ 0 w 3508644"/>
              <a:gd name="connsiteY4" fmla="*/ 6873115 h 6873115"/>
              <a:gd name="connsiteX0" fmla="*/ 0 w 3510487"/>
              <a:gd name="connsiteY0" fmla="*/ 6873115 h 6873115"/>
              <a:gd name="connsiteX1" fmla="*/ 740038 w 3510487"/>
              <a:gd name="connsiteY1" fmla="*/ 0 h 6873115"/>
              <a:gd name="connsiteX2" fmla="*/ 3510487 w 3510487"/>
              <a:gd name="connsiteY2" fmla="*/ 334 h 6873115"/>
              <a:gd name="connsiteX3" fmla="*/ 3508618 w 3510487"/>
              <a:gd name="connsiteY3" fmla="*/ 6870427 h 6873115"/>
              <a:gd name="connsiteX4" fmla="*/ 0 w 3510487"/>
              <a:gd name="connsiteY4" fmla="*/ 6873115 h 6873115"/>
              <a:gd name="connsiteX0" fmla="*/ 3005295 w 6515782"/>
              <a:gd name="connsiteY0" fmla="*/ 6873115 h 6873115"/>
              <a:gd name="connsiteX1" fmla="*/ 3745333 w 6515782"/>
              <a:gd name="connsiteY1" fmla="*/ 0 h 6873115"/>
              <a:gd name="connsiteX2" fmla="*/ 6515782 w 6515782"/>
              <a:gd name="connsiteY2" fmla="*/ 334 h 6873115"/>
              <a:gd name="connsiteX3" fmla="*/ 0 w 6515782"/>
              <a:gd name="connsiteY3" fmla="*/ 6870427 h 6873115"/>
              <a:gd name="connsiteX4" fmla="*/ 3005295 w 6515782"/>
              <a:gd name="connsiteY4" fmla="*/ 6873115 h 6873115"/>
              <a:gd name="connsiteX0" fmla="*/ 3005295 w 3745333"/>
              <a:gd name="connsiteY0" fmla="*/ 6873115 h 6873115"/>
              <a:gd name="connsiteX1" fmla="*/ 3745333 w 3745333"/>
              <a:gd name="connsiteY1" fmla="*/ 0 h 6873115"/>
              <a:gd name="connsiteX2" fmla="*/ 6473 w 3745333"/>
              <a:gd name="connsiteY2" fmla="*/ 8960 h 6873115"/>
              <a:gd name="connsiteX3" fmla="*/ 0 w 3745333"/>
              <a:gd name="connsiteY3" fmla="*/ 6870427 h 6873115"/>
              <a:gd name="connsiteX4" fmla="*/ 3005295 w 3745333"/>
              <a:gd name="connsiteY4" fmla="*/ 6873115 h 6873115"/>
              <a:gd name="connsiteX0" fmla="*/ 2998841 w 3738879"/>
              <a:gd name="connsiteY0" fmla="*/ 6873115 h 6873115"/>
              <a:gd name="connsiteX1" fmla="*/ 3738879 w 3738879"/>
              <a:gd name="connsiteY1" fmla="*/ 0 h 6873115"/>
              <a:gd name="connsiteX2" fmla="*/ 19 w 3738879"/>
              <a:gd name="connsiteY2" fmla="*/ 8960 h 6873115"/>
              <a:gd name="connsiteX3" fmla="*/ 76409 w 3738879"/>
              <a:gd name="connsiteY3" fmla="*/ 6758284 h 6873115"/>
              <a:gd name="connsiteX4" fmla="*/ 2998841 w 3738879"/>
              <a:gd name="connsiteY4" fmla="*/ 6873115 h 6873115"/>
              <a:gd name="connsiteX0" fmla="*/ 3000691 w 3740729"/>
              <a:gd name="connsiteY0" fmla="*/ 6873115 h 6873115"/>
              <a:gd name="connsiteX1" fmla="*/ 3740729 w 3740729"/>
              <a:gd name="connsiteY1" fmla="*/ 0 h 6873115"/>
              <a:gd name="connsiteX2" fmla="*/ 1869 w 3740729"/>
              <a:gd name="connsiteY2" fmla="*/ 8960 h 6873115"/>
              <a:gd name="connsiteX3" fmla="*/ 0 w 3740729"/>
              <a:gd name="connsiteY3" fmla="*/ 6870427 h 6873115"/>
              <a:gd name="connsiteX4" fmla="*/ 3000691 w 3740729"/>
              <a:gd name="connsiteY4" fmla="*/ 6873115 h 6873115"/>
              <a:gd name="connsiteX0" fmla="*/ 2998826 w 3738864"/>
              <a:gd name="connsiteY0" fmla="*/ 6873115 h 6879053"/>
              <a:gd name="connsiteX1" fmla="*/ 3738864 w 3738864"/>
              <a:gd name="connsiteY1" fmla="*/ 0 h 6879053"/>
              <a:gd name="connsiteX2" fmla="*/ 4 w 3738864"/>
              <a:gd name="connsiteY2" fmla="*/ 8960 h 6879053"/>
              <a:gd name="connsiteX3" fmla="*/ 495310 w 3738864"/>
              <a:gd name="connsiteY3" fmla="*/ 6879053 h 6879053"/>
              <a:gd name="connsiteX4" fmla="*/ 2998826 w 3738864"/>
              <a:gd name="connsiteY4" fmla="*/ 6873115 h 6879053"/>
              <a:gd name="connsiteX0" fmla="*/ 2998826 w 3738864"/>
              <a:gd name="connsiteY0" fmla="*/ 6873115 h 6873115"/>
              <a:gd name="connsiteX1" fmla="*/ 3738864 w 3738864"/>
              <a:gd name="connsiteY1" fmla="*/ 0 h 6873115"/>
              <a:gd name="connsiteX2" fmla="*/ 4 w 3738864"/>
              <a:gd name="connsiteY2" fmla="*/ 8960 h 6873115"/>
              <a:gd name="connsiteX3" fmla="*/ 315775 w 3738864"/>
              <a:gd name="connsiteY3" fmla="*/ 6870427 h 6873115"/>
              <a:gd name="connsiteX4" fmla="*/ 2998826 w 3738864"/>
              <a:gd name="connsiteY4" fmla="*/ 6873115 h 6873115"/>
              <a:gd name="connsiteX0" fmla="*/ 2683051 w 3423089"/>
              <a:gd name="connsiteY0" fmla="*/ 6873115 h 6873115"/>
              <a:gd name="connsiteX1" fmla="*/ 3423089 w 3423089"/>
              <a:gd name="connsiteY1" fmla="*/ 0 h 6873115"/>
              <a:gd name="connsiteX2" fmla="*/ 139972 w 3423089"/>
              <a:gd name="connsiteY2" fmla="*/ 86598 h 6873115"/>
              <a:gd name="connsiteX3" fmla="*/ 0 w 3423089"/>
              <a:gd name="connsiteY3" fmla="*/ 6870427 h 6873115"/>
              <a:gd name="connsiteX4" fmla="*/ 2683051 w 3423089"/>
              <a:gd name="connsiteY4" fmla="*/ 6873115 h 6873115"/>
              <a:gd name="connsiteX0" fmla="*/ 2683051 w 3423089"/>
              <a:gd name="connsiteY0" fmla="*/ 6873115 h 6873115"/>
              <a:gd name="connsiteX1" fmla="*/ 3423089 w 3423089"/>
              <a:gd name="connsiteY1" fmla="*/ 0 h 6873115"/>
              <a:gd name="connsiteX2" fmla="*/ 1868 w 3423089"/>
              <a:gd name="connsiteY2" fmla="*/ 334 h 6873115"/>
              <a:gd name="connsiteX3" fmla="*/ 0 w 3423089"/>
              <a:gd name="connsiteY3" fmla="*/ 6870427 h 6873115"/>
              <a:gd name="connsiteX4" fmla="*/ 2683051 w 3423089"/>
              <a:gd name="connsiteY4" fmla="*/ 6873115 h 6873115"/>
              <a:gd name="connsiteX0" fmla="*/ 2681213 w 3421251"/>
              <a:gd name="connsiteY0" fmla="*/ 6873115 h 6876564"/>
              <a:gd name="connsiteX1" fmla="*/ 3421251 w 3421251"/>
              <a:gd name="connsiteY1" fmla="*/ 0 h 6876564"/>
              <a:gd name="connsiteX2" fmla="*/ 30 w 3421251"/>
              <a:gd name="connsiteY2" fmla="*/ 334 h 6876564"/>
              <a:gd name="connsiteX3" fmla="*/ 47286 w 3421251"/>
              <a:gd name="connsiteY3" fmla="*/ 6876564 h 6876564"/>
              <a:gd name="connsiteX4" fmla="*/ 2681213 w 3421251"/>
              <a:gd name="connsiteY4" fmla="*/ 6873115 h 6876564"/>
              <a:gd name="connsiteX0" fmla="*/ 2689601 w 3429639"/>
              <a:gd name="connsiteY0" fmla="*/ 6873115 h 6888838"/>
              <a:gd name="connsiteX1" fmla="*/ 3429639 w 3429639"/>
              <a:gd name="connsiteY1" fmla="*/ 0 h 6888838"/>
              <a:gd name="connsiteX2" fmla="*/ 8418 w 3429639"/>
              <a:gd name="connsiteY2" fmla="*/ 334 h 6888838"/>
              <a:gd name="connsiteX3" fmla="*/ 0 w 3429639"/>
              <a:gd name="connsiteY3" fmla="*/ 6888838 h 6888838"/>
              <a:gd name="connsiteX4" fmla="*/ 2689601 w 3429639"/>
              <a:gd name="connsiteY4" fmla="*/ 6873115 h 6888838"/>
              <a:gd name="connsiteX0" fmla="*/ 2694321 w 3434359"/>
              <a:gd name="connsiteY0" fmla="*/ 6873115 h 6888838"/>
              <a:gd name="connsiteX1" fmla="*/ 3434359 w 3434359"/>
              <a:gd name="connsiteY1" fmla="*/ 0 h 6888838"/>
              <a:gd name="connsiteX2" fmla="*/ 183 w 3434359"/>
              <a:gd name="connsiteY2" fmla="*/ 8426 h 6888838"/>
              <a:gd name="connsiteX3" fmla="*/ 4720 w 3434359"/>
              <a:gd name="connsiteY3" fmla="*/ 6888838 h 6888838"/>
              <a:gd name="connsiteX4" fmla="*/ 2694321 w 3434359"/>
              <a:gd name="connsiteY4" fmla="*/ 6873115 h 6888838"/>
              <a:gd name="connsiteX0" fmla="*/ 2698237 w 3438275"/>
              <a:gd name="connsiteY0" fmla="*/ 6873115 h 6896930"/>
              <a:gd name="connsiteX1" fmla="*/ 3438275 w 3438275"/>
              <a:gd name="connsiteY1" fmla="*/ 0 h 6896930"/>
              <a:gd name="connsiteX2" fmla="*/ 4099 w 3438275"/>
              <a:gd name="connsiteY2" fmla="*/ 8426 h 6896930"/>
              <a:gd name="connsiteX3" fmla="*/ 0 w 3438275"/>
              <a:gd name="connsiteY3" fmla="*/ 6896930 h 6896930"/>
              <a:gd name="connsiteX4" fmla="*/ 2698237 w 3438275"/>
              <a:gd name="connsiteY4" fmla="*/ 6873115 h 6896930"/>
              <a:gd name="connsiteX0" fmla="*/ 2698237 w 3438275"/>
              <a:gd name="connsiteY0" fmla="*/ 6873115 h 6896930"/>
              <a:gd name="connsiteX1" fmla="*/ 3438275 w 3438275"/>
              <a:gd name="connsiteY1" fmla="*/ 0 h 6896930"/>
              <a:gd name="connsiteX2" fmla="*/ 4099 w 3438275"/>
              <a:gd name="connsiteY2" fmla="*/ 8426 h 6896930"/>
              <a:gd name="connsiteX3" fmla="*/ 0 w 3438275"/>
              <a:gd name="connsiteY3" fmla="*/ 6896930 h 6896930"/>
              <a:gd name="connsiteX4" fmla="*/ 2698237 w 3438275"/>
              <a:gd name="connsiteY4" fmla="*/ 6873115 h 6896930"/>
              <a:gd name="connsiteX0" fmla="*/ 2698237 w 3438275"/>
              <a:gd name="connsiteY0" fmla="*/ 6874214 h 6898029"/>
              <a:gd name="connsiteX1" fmla="*/ 3438275 w 3438275"/>
              <a:gd name="connsiteY1" fmla="*/ 1099 h 6898029"/>
              <a:gd name="connsiteX2" fmla="*/ 710 w 3438275"/>
              <a:gd name="connsiteY2" fmla="*/ 0 h 6898029"/>
              <a:gd name="connsiteX3" fmla="*/ 0 w 3438275"/>
              <a:gd name="connsiteY3" fmla="*/ 6898029 h 6898029"/>
              <a:gd name="connsiteX4" fmla="*/ 2698237 w 3438275"/>
              <a:gd name="connsiteY4" fmla="*/ 6874214 h 6898029"/>
              <a:gd name="connsiteX0" fmla="*/ 2697850 w 3437888"/>
              <a:gd name="connsiteY0" fmla="*/ 6874214 h 6891679"/>
              <a:gd name="connsiteX1" fmla="*/ 3437888 w 3437888"/>
              <a:gd name="connsiteY1" fmla="*/ 1099 h 6891679"/>
              <a:gd name="connsiteX2" fmla="*/ 323 w 3437888"/>
              <a:gd name="connsiteY2" fmla="*/ 0 h 6891679"/>
              <a:gd name="connsiteX3" fmla="*/ 1307 w 3437888"/>
              <a:gd name="connsiteY3" fmla="*/ 6891679 h 6891679"/>
              <a:gd name="connsiteX4" fmla="*/ 2697850 w 3437888"/>
              <a:gd name="connsiteY4" fmla="*/ 6874214 h 6891679"/>
              <a:gd name="connsiteX0" fmla="*/ 2697764 w 3437802"/>
              <a:gd name="connsiteY0" fmla="*/ 6874214 h 6885329"/>
              <a:gd name="connsiteX1" fmla="*/ 3437802 w 3437802"/>
              <a:gd name="connsiteY1" fmla="*/ 1099 h 6885329"/>
              <a:gd name="connsiteX2" fmla="*/ 237 w 3437802"/>
              <a:gd name="connsiteY2" fmla="*/ 0 h 6885329"/>
              <a:gd name="connsiteX3" fmla="*/ 2915 w 3437802"/>
              <a:gd name="connsiteY3" fmla="*/ 6885329 h 6885329"/>
              <a:gd name="connsiteX4" fmla="*/ 2697764 w 3437802"/>
              <a:gd name="connsiteY4" fmla="*/ 6874214 h 6885329"/>
              <a:gd name="connsiteX0" fmla="*/ 2697764 w 3081008"/>
              <a:gd name="connsiteY0" fmla="*/ 6874214 h 6885329"/>
              <a:gd name="connsiteX1" fmla="*/ 3081008 w 3081008"/>
              <a:gd name="connsiteY1" fmla="*/ 1099 h 6885329"/>
              <a:gd name="connsiteX2" fmla="*/ 237 w 3081008"/>
              <a:gd name="connsiteY2" fmla="*/ 0 h 6885329"/>
              <a:gd name="connsiteX3" fmla="*/ 2915 w 3081008"/>
              <a:gd name="connsiteY3" fmla="*/ 6885329 h 6885329"/>
              <a:gd name="connsiteX4" fmla="*/ 2697764 w 3081008"/>
              <a:gd name="connsiteY4" fmla="*/ 6874214 h 6885329"/>
              <a:gd name="connsiteX0" fmla="*/ 2975622 w 3358866"/>
              <a:gd name="connsiteY0" fmla="*/ 6884047 h 6895162"/>
              <a:gd name="connsiteX1" fmla="*/ 3358866 w 3358866"/>
              <a:gd name="connsiteY1" fmla="*/ 10932 h 6895162"/>
              <a:gd name="connsiteX2" fmla="*/ 5 w 3358866"/>
              <a:gd name="connsiteY2" fmla="*/ 0 h 6895162"/>
              <a:gd name="connsiteX3" fmla="*/ 280773 w 3358866"/>
              <a:gd name="connsiteY3" fmla="*/ 6895162 h 6895162"/>
              <a:gd name="connsiteX4" fmla="*/ 2975622 w 3358866"/>
              <a:gd name="connsiteY4" fmla="*/ 6884047 h 6895162"/>
              <a:gd name="connsiteX0" fmla="*/ 2975853 w 3359097"/>
              <a:gd name="connsiteY0" fmla="*/ 6884047 h 6884047"/>
              <a:gd name="connsiteX1" fmla="*/ 3359097 w 3359097"/>
              <a:gd name="connsiteY1" fmla="*/ 10932 h 6884047"/>
              <a:gd name="connsiteX2" fmla="*/ 236 w 3359097"/>
              <a:gd name="connsiteY2" fmla="*/ 0 h 6884047"/>
              <a:gd name="connsiteX3" fmla="*/ 2915 w 3359097"/>
              <a:gd name="connsiteY3" fmla="*/ 6875497 h 6884047"/>
              <a:gd name="connsiteX4" fmla="*/ 2975853 w 3359097"/>
              <a:gd name="connsiteY4" fmla="*/ 6884047 h 6884047"/>
              <a:gd name="connsiteX0" fmla="*/ 2988679 w 3371923"/>
              <a:gd name="connsiteY0" fmla="*/ 6884047 h 6885329"/>
              <a:gd name="connsiteX1" fmla="*/ 3371923 w 3371923"/>
              <a:gd name="connsiteY1" fmla="*/ 10932 h 6885329"/>
              <a:gd name="connsiteX2" fmla="*/ 13062 w 3371923"/>
              <a:gd name="connsiteY2" fmla="*/ 0 h 6885329"/>
              <a:gd name="connsiteX3" fmla="*/ 0 w 3371923"/>
              <a:gd name="connsiteY3" fmla="*/ 6885329 h 6885329"/>
              <a:gd name="connsiteX4" fmla="*/ 2988679 w 3371923"/>
              <a:gd name="connsiteY4" fmla="*/ 6884047 h 6885329"/>
              <a:gd name="connsiteX0" fmla="*/ 2978185 w 3361429"/>
              <a:gd name="connsiteY0" fmla="*/ 6884047 h 6884047"/>
              <a:gd name="connsiteX1" fmla="*/ 3361429 w 3361429"/>
              <a:gd name="connsiteY1" fmla="*/ 10932 h 6884047"/>
              <a:gd name="connsiteX2" fmla="*/ 2568 w 3361429"/>
              <a:gd name="connsiteY2" fmla="*/ 0 h 6884047"/>
              <a:gd name="connsiteX3" fmla="*/ 0 w 3361429"/>
              <a:gd name="connsiteY3" fmla="*/ 6875497 h 6884047"/>
              <a:gd name="connsiteX4" fmla="*/ 2978185 w 3361429"/>
              <a:gd name="connsiteY4" fmla="*/ 6884047 h 6884047"/>
              <a:gd name="connsiteX0" fmla="*/ 2978185 w 3361429"/>
              <a:gd name="connsiteY0" fmla="*/ 6884047 h 6884047"/>
              <a:gd name="connsiteX1" fmla="*/ 3361429 w 3361429"/>
              <a:gd name="connsiteY1" fmla="*/ 10932 h 6884047"/>
              <a:gd name="connsiteX2" fmla="*/ 2568 w 3361429"/>
              <a:gd name="connsiteY2" fmla="*/ 0 h 6884047"/>
              <a:gd name="connsiteX3" fmla="*/ 0 w 3361429"/>
              <a:gd name="connsiteY3" fmla="*/ 6875497 h 6884047"/>
              <a:gd name="connsiteX4" fmla="*/ 2978185 w 3361429"/>
              <a:gd name="connsiteY4" fmla="*/ 6884047 h 6884047"/>
              <a:gd name="connsiteX0" fmla="*/ 2981854 w 3365098"/>
              <a:gd name="connsiteY0" fmla="*/ 6884047 h 6889247"/>
              <a:gd name="connsiteX1" fmla="*/ 3365098 w 3365098"/>
              <a:gd name="connsiteY1" fmla="*/ 10932 h 6889247"/>
              <a:gd name="connsiteX2" fmla="*/ 6237 w 3365098"/>
              <a:gd name="connsiteY2" fmla="*/ 0 h 6889247"/>
              <a:gd name="connsiteX3" fmla="*/ 0 w 3365098"/>
              <a:gd name="connsiteY3" fmla="*/ 6889247 h 6889247"/>
              <a:gd name="connsiteX4" fmla="*/ 2981854 w 3365098"/>
              <a:gd name="connsiteY4" fmla="*/ 6884047 h 6889247"/>
              <a:gd name="connsiteX0" fmla="*/ 2981854 w 3365098"/>
              <a:gd name="connsiteY0" fmla="*/ 6884047 h 6889247"/>
              <a:gd name="connsiteX1" fmla="*/ 3365098 w 3365098"/>
              <a:gd name="connsiteY1" fmla="*/ 10932 h 6889247"/>
              <a:gd name="connsiteX2" fmla="*/ 6237 w 3365098"/>
              <a:gd name="connsiteY2" fmla="*/ 0 h 6889247"/>
              <a:gd name="connsiteX3" fmla="*/ 0 w 3365098"/>
              <a:gd name="connsiteY3" fmla="*/ 6889247 h 6889247"/>
              <a:gd name="connsiteX4" fmla="*/ 2981854 w 3365098"/>
              <a:gd name="connsiteY4" fmla="*/ 6884047 h 6889247"/>
              <a:gd name="connsiteX0" fmla="*/ 2981854 w 3365098"/>
              <a:gd name="connsiteY0" fmla="*/ 6873115 h 6878315"/>
              <a:gd name="connsiteX1" fmla="*/ 3365098 w 3365098"/>
              <a:gd name="connsiteY1" fmla="*/ 0 h 6878315"/>
              <a:gd name="connsiteX2" fmla="*/ 2568 w 3365098"/>
              <a:gd name="connsiteY2" fmla="*/ 167823 h 6878315"/>
              <a:gd name="connsiteX3" fmla="*/ 0 w 3365098"/>
              <a:gd name="connsiteY3" fmla="*/ 6878315 h 6878315"/>
              <a:gd name="connsiteX4" fmla="*/ 2981854 w 3365098"/>
              <a:gd name="connsiteY4" fmla="*/ 6873115 h 6878315"/>
              <a:gd name="connsiteX0" fmla="*/ 2981854 w 3365098"/>
              <a:gd name="connsiteY0" fmla="*/ 6884047 h 6889247"/>
              <a:gd name="connsiteX1" fmla="*/ 3365098 w 3365098"/>
              <a:gd name="connsiteY1" fmla="*/ 10932 h 6889247"/>
              <a:gd name="connsiteX2" fmla="*/ 6237 w 3365098"/>
              <a:gd name="connsiteY2" fmla="*/ 0 h 6889247"/>
              <a:gd name="connsiteX3" fmla="*/ 0 w 3365098"/>
              <a:gd name="connsiteY3" fmla="*/ 6889247 h 6889247"/>
              <a:gd name="connsiteX4" fmla="*/ 2981854 w 3365098"/>
              <a:gd name="connsiteY4" fmla="*/ 6884047 h 6889247"/>
              <a:gd name="connsiteX0" fmla="*/ 2981854 w 3365098"/>
              <a:gd name="connsiteY0" fmla="*/ 6886866 h 6892066"/>
              <a:gd name="connsiteX1" fmla="*/ 3365098 w 3365098"/>
              <a:gd name="connsiteY1" fmla="*/ 0 h 6892066"/>
              <a:gd name="connsiteX2" fmla="*/ 6237 w 3365098"/>
              <a:gd name="connsiteY2" fmla="*/ 2819 h 6892066"/>
              <a:gd name="connsiteX3" fmla="*/ 0 w 3365098"/>
              <a:gd name="connsiteY3" fmla="*/ 6892066 h 6892066"/>
              <a:gd name="connsiteX4" fmla="*/ 2981854 w 3365098"/>
              <a:gd name="connsiteY4" fmla="*/ 6886866 h 6892066"/>
              <a:gd name="connsiteX0" fmla="*/ 2975932 w 3359176"/>
              <a:gd name="connsiteY0" fmla="*/ 6886866 h 6898941"/>
              <a:gd name="connsiteX1" fmla="*/ 3359176 w 3359176"/>
              <a:gd name="connsiteY1" fmla="*/ 0 h 6898941"/>
              <a:gd name="connsiteX2" fmla="*/ 315 w 3359176"/>
              <a:gd name="connsiteY2" fmla="*/ 2819 h 6898941"/>
              <a:gd name="connsiteX3" fmla="*/ 1416 w 3359176"/>
              <a:gd name="connsiteY3" fmla="*/ 6898941 h 6898941"/>
              <a:gd name="connsiteX4" fmla="*/ 2975932 w 3359176"/>
              <a:gd name="connsiteY4" fmla="*/ 6886866 h 6898941"/>
              <a:gd name="connsiteX0" fmla="*/ 2975796 w 3359040"/>
              <a:gd name="connsiteY0" fmla="*/ 6886866 h 6892066"/>
              <a:gd name="connsiteX1" fmla="*/ 3359040 w 3359040"/>
              <a:gd name="connsiteY1" fmla="*/ 0 h 6892066"/>
              <a:gd name="connsiteX2" fmla="*/ 179 w 3359040"/>
              <a:gd name="connsiteY2" fmla="*/ 2819 h 6892066"/>
              <a:gd name="connsiteX3" fmla="*/ 4949 w 3359040"/>
              <a:gd name="connsiteY3" fmla="*/ 6892066 h 6892066"/>
              <a:gd name="connsiteX4" fmla="*/ 2975796 w 3359040"/>
              <a:gd name="connsiteY4" fmla="*/ 6886866 h 6892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040" h="6892066">
                <a:moveTo>
                  <a:pt x="2975796" y="6886866"/>
                </a:moveTo>
                <a:lnTo>
                  <a:pt x="3359040" y="0"/>
                </a:lnTo>
                <a:lnTo>
                  <a:pt x="179" y="2819"/>
                </a:lnTo>
                <a:cubicBezTo>
                  <a:pt x="-1245" y="2299914"/>
                  <a:pt x="6373" y="4594971"/>
                  <a:pt x="4949" y="6892066"/>
                </a:cubicBezTo>
                <a:lnTo>
                  <a:pt x="2975796" y="688686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23" name="Bilde 22">
            <a:extLst>
              <a:ext uri="{FF2B5EF4-FFF2-40B4-BE49-F238E27FC236}">
                <a16:creationId xmlns:a16="http://schemas.microsoft.com/office/drawing/2014/main" id="{32B01AE6-F839-C34E-AD10-EF8226CF7E5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27272" y="6067498"/>
            <a:ext cx="2666365" cy="339040"/>
          </a:xfrm>
          <a:prstGeom prst="rect">
            <a:avLst/>
          </a:prstGeom>
        </p:spPr>
      </p:pic>
      <p:sp>
        <p:nvSpPr>
          <p:cNvPr id="24" name="Text Placeholder 24">
            <a:extLst>
              <a:ext uri="{FF2B5EF4-FFF2-40B4-BE49-F238E27FC236}">
                <a16:creationId xmlns:a16="http://schemas.microsoft.com/office/drawing/2014/main" id="{697C1274-2649-674E-8B0F-B17C322BF157}"/>
              </a:ext>
            </a:extLst>
          </p:cNvPr>
          <p:cNvSpPr>
            <a:spLocks noGrp="1"/>
          </p:cNvSpPr>
          <p:nvPr>
            <p:ph type="body" sz="quarter" idx="10" hasCustomPrompt="1"/>
          </p:nvPr>
        </p:nvSpPr>
        <p:spPr>
          <a:xfrm>
            <a:off x="527560" y="1148156"/>
            <a:ext cx="5116155" cy="3477352"/>
          </a:xfrm>
          <a:custGeom>
            <a:avLst/>
            <a:gdLst>
              <a:gd name="connsiteX0" fmla="*/ 0 w 5233706"/>
              <a:gd name="connsiteY0" fmla="*/ 0 h 3443597"/>
              <a:gd name="connsiteX1" fmla="*/ 5233706 w 5233706"/>
              <a:gd name="connsiteY1" fmla="*/ 0 h 3443597"/>
              <a:gd name="connsiteX2" fmla="*/ 5233706 w 5233706"/>
              <a:gd name="connsiteY2" fmla="*/ 3443597 h 3443597"/>
              <a:gd name="connsiteX3" fmla="*/ 0 w 5233706"/>
              <a:gd name="connsiteY3" fmla="*/ 3443597 h 3443597"/>
              <a:gd name="connsiteX4" fmla="*/ 0 w 5233706"/>
              <a:gd name="connsiteY4" fmla="*/ 0 h 3443597"/>
              <a:gd name="connsiteX0" fmla="*/ 0 w 5233706"/>
              <a:gd name="connsiteY0" fmla="*/ 0 h 3443597"/>
              <a:gd name="connsiteX1" fmla="*/ 5233706 w 5233706"/>
              <a:gd name="connsiteY1" fmla="*/ 0 h 3443597"/>
              <a:gd name="connsiteX2" fmla="*/ 5125552 w 5233706"/>
              <a:gd name="connsiteY2" fmla="*/ 3443597 h 3443597"/>
              <a:gd name="connsiteX3" fmla="*/ 0 w 5233706"/>
              <a:gd name="connsiteY3" fmla="*/ 3443597 h 3443597"/>
              <a:gd name="connsiteX4" fmla="*/ 0 w 5233706"/>
              <a:gd name="connsiteY4" fmla="*/ 0 h 3443597"/>
              <a:gd name="connsiteX0" fmla="*/ 0 w 5420519"/>
              <a:gd name="connsiteY0" fmla="*/ 0 h 3443597"/>
              <a:gd name="connsiteX1" fmla="*/ 5420519 w 5420519"/>
              <a:gd name="connsiteY1" fmla="*/ 0 h 3443597"/>
              <a:gd name="connsiteX2" fmla="*/ 5125552 w 5420519"/>
              <a:gd name="connsiteY2" fmla="*/ 3443597 h 3443597"/>
              <a:gd name="connsiteX3" fmla="*/ 0 w 5420519"/>
              <a:gd name="connsiteY3" fmla="*/ 3443597 h 3443597"/>
              <a:gd name="connsiteX4" fmla="*/ 0 w 5420519"/>
              <a:gd name="connsiteY4" fmla="*/ 0 h 3443597"/>
              <a:gd name="connsiteX0" fmla="*/ 0 w 5420519"/>
              <a:gd name="connsiteY0" fmla="*/ 0 h 3984371"/>
              <a:gd name="connsiteX1" fmla="*/ 5420519 w 5420519"/>
              <a:gd name="connsiteY1" fmla="*/ 0 h 3984371"/>
              <a:gd name="connsiteX2" fmla="*/ 5066558 w 5420519"/>
              <a:gd name="connsiteY2" fmla="*/ 3984371 h 3984371"/>
              <a:gd name="connsiteX3" fmla="*/ 0 w 5420519"/>
              <a:gd name="connsiteY3" fmla="*/ 3443597 h 3984371"/>
              <a:gd name="connsiteX4" fmla="*/ 0 w 5420519"/>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35210 h 3984371"/>
              <a:gd name="connsiteX4" fmla="*/ 9832 w 5430351"/>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74539 h 3984371"/>
              <a:gd name="connsiteX4" fmla="*/ 9832 w 5430351"/>
              <a:gd name="connsiteY4" fmla="*/ 0 h 3984371"/>
              <a:gd name="connsiteX0" fmla="*/ 9832 w 5430351"/>
              <a:gd name="connsiteY0" fmla="*/ 0 h 3994203"/>
              <a:gd name="connsiteX1" fmla="*/ 5430351 w 5430351"/>
              <a:gd name="connsiteY1" fmla="*/ 0 h 3994203"/>
              <a:gd name="connsiteX2" fmla="*/ 5076390 w 5430351"/>
              <a:gd name="connsiteY2" fmla="*/ 3984371 h 3994203"/>
              <a:gd name="connsiteX3" fmla="*/ 0 w 5430351"/>
              <a:gd name="connsiteY3" fmla="*/ 3994203 h 3994203"/>
              <a:gd name="connsiteX4" fmla="*/ 9832 w 5430351"/>
              <a:gd name="connsiteY4" fmla="*/ 0 h 3994203"/>
              <a:gd name="connsiteX0" fmla="*/ 9832 w 5430351"/>
              <a:gd name="connsiteY0" fmla="*/ 0 h 4004035"/>
              <a:gd name="connsiteX1" fmla="*/ 5430351 w 5430351"/>
              <a:gd name="connsiteY1" fmla="*/ 0 h 4004035"/>
              <a:gd name="connsiteX2" fmla="*/ 5066558 w 5430351"/>
              <a:gd name="connsiteY2" fmla="*/ 4004035 h 4004035"/>
              <a:gd name="connsiteX3" fmla="*/ 0 w 5430351"/>
              <a:gd name="connsiteY3" fmla="*/ 3994203 h 4004035"/>
              <a:gd name="connsiteX4" fmla="*/ 9832 w 5430351"/>
              <a:gd name="connsiteY4" fmla="*/ 0 h 4004035"/>
              <a:gd name="connsiteX0" fmla="*/ 9832 w 5430351"/>
              <a:gd name="connsiteY0" fmla="*/ 0 h 4013867"/>
              <a:gd name="connsiteX1" fmla="*/ 5430351 w 5430351"/>
              <a:gd name="connsiteY1" fmla="*/ 0 h 4013867"/>
              <a:gd name="connsiteX2" fmla="*/ 5027229 w 5430351"/>
              <a:gd name="connsiteY2" fmla="*/ 4013867 h 4013867"/>
              <a:gd name="connsiteX3" fmla="*/ 0 w 5430351"/>
              <a:gd name="connsiteY3" fmla="*/ 3994203 h 4013867"/>
              <a:gd name="connsiteX4" fmla="*/ 9832 w 5430351"/>
              <a:gd name="connsiteY4" fmla="*/ 0 h 4013867"/>
              <a:gd name="connsiteX0" fmla="*/ 9832 w 5430351"/>
              <a:gd name="connsiteY0" fmla="*/ 0 h 3994203"/>
              <a:gd name="connsiteX1" fmla="*/ 5430351 w 5430351"/>
              <a:gd name="connsiteY1" fmla="*/ 0 h 3994203"/>
              <a:gd name="connsiteX2" fmla="*/ 5027229 w 5430351"/>
              <a:gd name="connsiteY2" fmla="*/ 3994203 h 3994203"/>
              <a:gd name="connsiteX3" fmla="*/ 0 w 5430351"/>
              <a:gd name="connsiteY3" fmla="*/ 3994203 h 3994203"/>
              <a:gd name="connsiteX4" fmla="*/ 9832 w 5430351"/>
              <a:gd name="connsiteY4" fmla="*/ 0 h 3994203"/>
              <a:gd name="connsiteX0" fmla="*/ 436 w 5420955"/>
              <a:gd name="connsiteY0" fmla="*/ 0 h 4004035"/>
              <a:gd name="connsiteX1" fmla="*/ 5420955 w 5420955"/>
              <a:gd name="connsiteY1" fmla="*/ 0 h 4004035"/>
              <a:gd name="connsiteX2" fmla="*/ 5017833 w 5420955"/>
              <a:gd name="connsiteY2" fmla="*/ 3994203 h 4004035"/>
              <a:gd name="connsiteX3" fmla="*/ 10269 w 5420955"/>
              <a:gd name="connsiteY3" fmla="*/ 4004035 h 4004035"/>
              <a:gd name="connsiteX4" fmla="*/ 436 w 5420955"/>
              <a:gd name="connsiteY4" fmla="*/ 0 h 4004035"/>
              <a:gd name="connsiteX0" fmla="*/ 436 w 5420955"/>
              <a:gd name="connsiteY0" fmla="*/ 0 h 4004035"/>
              <a:gd name="connsiteX1" fmla="*/ 5420955 w 5420955"/>
              <a:gd name="connsiteY1" fmla="*/ 0 h 4004035"/>
              <a:gd name="connsiteX2" fmla="*/ 4693369 w 5420955"/>
              <a:gd name="connsiteY2" fmla="*/ 4004035 h 4004035"/>
              <a:gd name="connsiteX3" fmla="*/ 10269 w 5420955"/>
              <a:gd name="connsiteY3" fmla="*/ 4004035 h 4004035"/>
              <a:gd name="connsiteX4" fmla="*/ 436 w 5420955"/>
              <a:gd name="connsiteY4" fmla="*/ 0 h 4004035"/>
              <a:gd name="connsiteX0" fmla="*/ 436 w 5273471"/>
              <a:gd name="connsiteY0" fmla="*/ 0 h 4004035"/>
              <a:gd name="connsiteX1" fmla="*/ 5273471 w 5273471"/>
              <a:gd name="connsiteY1" fmla="*/ 0 h 4004035"/>
              <a:gd name="connsiteX2" fmla="*/ 4693369 w 5273471"/>
              <a:gd name="connsiteY2" fmla="*/ 4004035 h 4004035"/>
              <a:gd name="connsiteX3" fmla="*/ 10269 w 5273471"/>
              <a:gd name="connsiteY3" fmla="*/ 4004035 h 4004035"/>
              <a:gd name="connsiteX4" fmla="*/ 436 w 5273471"/>
              <a:gd name="connsiteY4" fmla="*/ 0 h 4004035"/>
              <a:gd name="connsiteX0" fmla="*/ 436 w 5175148"/>
              <a:gd name="connsiteY0" fmla="*/ 0 h 4004035"/>
              <a:gd name="connsiteX1" fmla="*/ 5175148 w 5175148"/>
              <a:gd name="connsiteY1" fmla="*/ 0 h 4004035"/>
              <a:gd name="connsiteX2" fmla="*/ 4693369 w 5175148"/>
              <a:gd name="connsiteY2" fmla="*/ 4004035 h 4004035"/>
              <a:gd name="connsiteX3" fmla="*/ 10269 w 5175148"/>
              <a:gd name="connsiteY3" fmla="*/ 4004035 h 4004035"/>
              <a:gd name="connsiteX4" fmla="*/ 436 w 5175148"/>
              <a:gd name="connsiteY4" fmla="*/ 0 h 4004035"/>
              <a:gd name="connsiteX0" fmla="*/ 436 w 5116155"/>
              <a:gd name="connsiteY0" fmla="*/ 0 h 4004035"/>
              <a:gd name="connsiteX1" fmla="*/ 5116155 w 5116155"/>
              <a:gd name="connsiteY1" fmla="*/ 9832 h 4004035"/>
              <a:gd name="connsiteX2" fmla="*/ 4693369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98248 w 5116155"/>
              <a:gd name="connsiteY2" fmla="*/ 4004035 h 4004035"/>
              <a:gd name="connsiteX3" fmla="*/ 10269 w 5116155"/>
              <a:gd name="connsiteY3" fmla="*/ 4004035 h 4004035"/>
              <a:gd name="connsiteX4" fmla="*/ 436 w 5116155"/>
              <a:gd name="connsiteY4" fmla="*/ 0 h 4004035"/>
              <a:gd name="connsiteX0" fmla="*/ 436 w 5116155"/>
              <a:gd name="connsiteY0" fmla="*/ 0 h 4004242"/>
              <a:gd name="connsiteX1" fmla="*/ 5116155 w 5116155"/>
              <a:gd name="connsiteY1" fmla="*/ 9832 h 4004242"/>
              <a:gd name="connsiteX2" fmla="*/ 4698248 w 5116155"/>
              <a:gd name="connsiteY2" fmla="*/ 4004035 h 4004242"/>
              <a:gd name="connsiteX3" fmla="*/ 10269 w 5116155"/>
              <a:gd name="connsiteY3" fmla="*/ 4004035 h 4004242"/>
              <a:gd name="connsiteX4" fmla="*/ 436 w 5116155"/>
              <a:gd name="connsiteY4" fmla="*/ 0 h 4004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6155" h="4004242">
                <a:moveTo>
                  <a:pt x="436" y="0"/>
                </a:moveTo>
                <a:lnTo>
                  <a:pt x="5116155" y="9832"/>
                </a:lnTo>
                <a:cubicBezTo>
                  <a:pt x="4965394" y="1341233"/>
                  <a:pt x="4711505" y="4031407"/>
                  <a:pt x="4698248" y="4004035"/>
                </a:cubicBezTo>
                <a:lnTo>
                  <a:pt x="10269" y="4004035"/>
                </a:lnTo>
                <a:cubicBezTo>
                  <a:pt x="13546" y="2692298"/>
                  <a:pt x="-2841" y="1311737"/>
                  <a:pt x="436" y="0"/>
                </a:cubicBezTo>
                <a:close/>
              </a:path>
            </a:pathLst>
          </a:custGeom>
        </p:spPr>
        <p:txBody>
          <a:bodyPr anchor="t">
            <a:normAutofit/>
          </a:bodyPr>
          <a:lstStyle>
            <a:lvl1pPr marL="0" indent="0">
              <a:lnSpc>
                <a:spcPts val="6000"/>
              </a:lnSpc>
              <a:spcBef>
                <a:spcPts val="0"/>
              </a:spcBef>
              <a:buNone/>
              <a:defRPr sz="6500" b="1" baseline="0">
                <a:solidFill>
                  <a:schemeClr val="bg1"/>
                </a:solidFill>
                <a:latin typeface="+mn-lt"/>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Enter presentation</a:t>
            </a:r>
          </a:p>
        </p:txBody>
      </p:sp>
      <p:sp>
        <p:nvSpPr>
          <p:cNvPr id="25" name="Text Placeholder 28">
            <a:extLst>
              <a:ext uri="{FF2B5EF4-FFF2-40B4-BE49-F238E27FC236}">
                <a16:creationId xmlns:a16="http://schemas.microsoft.com/office/drawing/2014/main" id="{9E93D0CA-5ACE-EE40-ABAD-CB1784BF28A2}"/>
              </a:ext>
            </a:extLst>
          </p:cNvPr>
          <p:cNvSpPr>
            <a:spLocks noGrp="1"/>
          </p:cNvSpPr>
          <p:nvPr>
            <p:ph type="body" sz="quarter" idx="12" hasCustomPrompt="1"/>
          </p:nvPr>
        </p:nvSpPr>
        <p:spPr>
          <a:xfrm>
            <a:off x="566365" y="5071879"/>
            <a:ext cx="4613145" cy="506140"/>
          </a:xfrm>
          <a:prstGeom prst="rect">
            <a:avLst/>
          </a:prstGeom>
        </p:spPr>
        <p:txBody>
          <a:bodyPr>
            <a:normAutofit/>
          </a:bodyPr>
          <a:lstStyle>
            <a:lvl1pPr marL="0" indent="0">
              <a:lnSpc>
                <a:spcPct val="100000"/>
              </a:lnSpc>
              <a:buNone/>
              <a:defRPr sz="2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err="1"/>
              <a:t>Name/Subtitle</a:t>
            </a:r>
            <a:endParaRPr lang="en-US" dirty="0"/>
          </a:p>
        </p:txBody>
      </p:sp>
      <p:sp>
        <p:nvSpPr>
          <p:cNvPr id="26" name="Text Placeholder 28">
            <a:extLst>
              <a:ext uri="{FF2B5EF4-FFF2-40B4-BE49-F238E27FC236}">
                <a16:creationId xmlns:a16="http://schemas.microsoft.com/office/drawing/2014/main" id="{F293C423-B477-594B-9F9A-4C9D2510132E}"/>
              </a:ext>
            </a:extLst>
          </p:cNvPr>
          <p:cNvSpPr>
            <a:spLocks noGrp="1"/>
          </p:cNvSpPr>
          <p:nvPr>
            <p:ph type="body" sz="quarter" idx="13" hasCustomPrompt="1"/>
          </p:nvPr>
        </p:nvSpPr>
        <p:spPr>
          <a:xfrm>
            <a:off x="583951" y="5520863"/>
            <a:ext cx="2681287" cy="329046"/>
          </a:xfrm>
          <a:prstGeom prst="rect">
            <a:avLst/>
          </a:prstGeom>
        </p:spPr>
        <p:txBody>
          <a:bodyPr>
            <a:normAutofit/>
          </a:bodyPr>
          <a:lstStyle>
            <a:lvl1pPr marL="0" indent="0">
              <a:buNone/>
              <a:defRPr sz="1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XX.XX. 20XX</a:t>
            </a:r>
          </a:p>
        </p:txBody>
      </p:sp>
    </p:spTree>
    <p:extLst>
      <p:ext uri="{BB962C8B-B14F-4D97-AF65-F5344CB8AC3E}">
        <p14:creationId xmlns:p14="http://schemas.microsoft.com/office/powerpoint/2010/main" val="3379171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8" presetClass="emph" presetSubtype="0" repeatCount="indefinite" fill="hold" grpId="1" nodeType="withEffect">
                                  <p:stCondLst>
                                    <p:cond delay="0"/>
                                  </p:stCondLst>
                                  <p:childTnLst>
                                    <p:animRot by="21600000">
                                      <p:cBhvr>
                                        <p:cTn id="8" dur="10000" fill="hold"/>
                                        <p:tgtEl>
                                          <p:spTgt spid="9"/>
                                        </p:tgtEl>
                                        <p:attrNameLst>
                                          <p:attrName>r</p:attrName>
                                        </p:attrNameLst>
                                      </p:cBhvr>
                                    </p:animRot>
                                  </p:childTnLst>
                                </p:cTn>
                              </p:par>
                              <p:par>
                                <p:cTn id="9" presetID="9" presetClass="entr" presetSubtype="0" fill="hold" grpId="0" nodeType="withEffect">
                                  <p:stCondLst>
                                    <p:cond delay="2000"/>
                                  </p:stCondLst>
                                  <p:childTnLst>
                                    <p:set>
                                      <p:cBhvr>
                                        <p:cTn id="10" dur="1" fill="hold">
                                          <p:stCondLst>
                                            <p:cond delay="0"/>
                                          </p:stCondLst>
                                        </p:cTn>
                                        <p:tgtEl>
                                          <p:spTgt spid="17"/>
                                        </p:tgtEl>
                                        <p:attrNameLst>
                                          <p:attrName>style.visibility</p:attrName>
                                        </p:attrNameLst>
                                      </p:cBhvr>
                                      <p:to>
                                        <p:strVal val="visible"/>
                                      </p:to>
                                    </p:set>
                                    <p:animEffect transition="in" filter="dissolve">
                                      <p:cBhvr>
                                        <p:cTn id="11" dur="3000"/>
                                        <p:tgtEl>
                                          <p:spTgt spid="17"/>
                                        </p:tgtEl>
                                      </p:cBhvr>
                                    </p:animEffect>
                                  </p:childTnLst>
                                </p:cTn>
                              </p:par>
                              <p:par>
                                <p:cTn id="12" presetID="8" presetClass="emph" presetSubtype="0" repeatCount="indefinite" fill="hold" grpId="1" nodeType="withEffect">
                                  <p:stCondLst>
                                    <p:cond delay="0"/>
                                  </p:stCondLst>
                                  <p:childTnLst>
                                    <p:animRot by="-21600000">
                                      <p:cBhvr>
                                        <p:cTn id="13" dur="3000" fill="hold"/>
                                        <p:tgtEl>
                                          <p:spTgt spid="17"/>
                                        </p:tgtEl>
                                        <p:attrNameLst>
                                          <p:attrName>r</p:attrName>
                                        </p:attrNameLst>
                                      </p:cBhvr>
                                    </p:animRot>
                                  </p:childTnLst>
                                </p:cTn>
                              </p:par>
                              <p:par>
                                <p:cTn id="14" presetID="14" presetClass="entr" presetSubtype="10" fill="hold" grpId="0" nodeType="withEffect">
                                  <p:stCondLst>
                                    <p:cond delay="0"/>
                                  </p:stCondLst>
                                  <p:childTnLst>
                                    <p:set>
                                      <p:cBhvr>
                                        <p:cTn id="15" dur="1" fill="hold">
                                          <p:stCondLst>
                                            <p:cond delay="0"/>
                                          </p:stCondLst>
                                        </p:cTn>
                                        <p:tgtEl>
                                          <p:spTgt spid="24">
                                            <p:txEl>
                                              <p:pRg st="0" end="0"/>
                                            </p:txEl>
                                          </p:spTgt>
                                        </p:tgtEl>
                                        <p:attrNameLst>
                                          <p:attrName>style.visibility</p:attrName>
                                        </p:attrNameLst>
                                      </p:cBhvr>
                                      <p:to>
                                        <p:strVal val="visible"/>
                                      </p:to>
                                    </p:set>
                                    <p:animEffect transition="in" filter="randombar(horizontal)">
                                      <p:cBhvr>
                                        <p:cTn id="16" dur="100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7" grpId="0" animBg="1"/>
      <p:bldP spid="17" grpId="1" animBg="1"/>
      <p:bldP spid="24" grpId="0" build="p">
        <p:tmplLst>
          <p:tmpl lvl="1">
            <p:tnLst>
              <p:par>
                <p:cTn presetID="14" presetClass="entr" presetSubtype="10" fill="hold" nodeType="with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randombar(horizontal)">
                      <p:cBhvr>
                        <p:cTn dur="1000"/>
                        <p:tgtEl>
                          <p:spTgt spid="24"/>
                        </p:tgtEl>
                      </p:cBhvr>
                    </p:animEffect>
                  </p:childTnLst>
                </p:cTn>
              </p:par>
            </p:tnLst>
          </p:tmpl>
        </p:tmplLst>
      </p:bldP>
    </p:bldLst>
  </p:timing>
  <p:extLst mod="1">
    <p:ext uri="{DCECCB84-F9BA-43D5-87BE-67443E8EF086}">
      <p15:sldGuideLst xmlns:p15="http://schemas.microsoft.com/office/powerpoint/2012/main">
        <p15:guide id="1" orient="horz" pos="2228">
          <p15:clr>
            <a:srgbClr val="FBAE40"/>
          </p15:clr>
        </p15:guide>
        <p15:guide id="2" pos="7423">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ft right - image left">
    <p:spTree>
      <p:nvGrpSpPr>
        <p:cNvPr id="1" name=""/>
        <p:cNvGrpSpPr/>
        <p:nvPr/>
      </p:nvGrpSpPr>
      <p:grpSpPr>
        <a:xfrm>
          <a:off x="0" y="0"/>
          <a:ext cx="0" cy="0"/>
          <a:chOff x="0" y="0"/>
          <a:chExt cx="0" cy="0"/>
        </a:xfrm>
      </p:grpSpPr>
      <p:grpSp>
        <p:nvGrpSpPr>
          <p:cNvPr id="8" name="Gruppe 7"/>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8" name="Plassholder for innhold 2">
            <a:extLst>
              <a:ext uri="{FF2B5EF4-FFF2-40B4-BE49-F238E27FC236}">
                <a16:creationId xmlns:a16="http://schemas.microsoft.com/office/drawing/2014/main" id="{4E51DC4D-B669-AB4B-BC71-F0476B438236}"/>
              </a:ext>
            </a:extLst>
          </p:cNvPr>
          <p:cNvSpPr>
            <a:spLocks noGrp="1"/>
          </p:cNvSpPr>
          <p:nvPr>
            <p:ph sz="quarter" idx="17" hasCustomPrompt="1"/>
          </p:nvPr>
        </p:nvSpPr>
        <p:spPr>
          <a:xfrm>
            <a:off x="6469811" y="1601658"/>
            <a:ext cx="5314202" cy="4680000"/>
          </a:xfrm>
          <a:prstGeom prst="rect">
            <a:avLst/>
          </a:prstGeom>
        </p:spPr>
        <p:txBody>
          <a:bodyPr/>
          <a:lstStyle>
            <a:lvl1pPr>
              <a:defRPr sz="2400"/>
            </a:lvl1pPr>
            <a:lvl2pPr>
              <a:defRPr sz="2000"/>
            </a:lvl2pPr>
            <a:lvl3pPr>
              <a:defRPr sz="1800"/>
            </a:lvl3pPr>
          </a:lstStyle>
          <a:p>
            <a:pPr lvl="0"/>
            <a:r>
              <a:rPr lang="nb-NO"/>
              <a:t>Text wide – Calibri 24pt</a:t>
            </a:r>
          </a:p>
          <a:p>
            <a:pPr lvl="1"/>
            <a:r>
              <a:rPr lang="nb-NO"/>
              <a:t>Second level 20pt</a:t>
            </a:r>
          </a:p>
          <a:p>
            <a:pPr lvl="2"/>
            <a:r>
              <a:rPr lang="nb-NO"/>
              <a:t>Third level 18pt</a:t>
            </a:r>
            <a:endParaRPr/>
          </a:p>
        </p:txBody>
      </p:sp>
      <p:sp>
        <p:nvSpPr>
          <p:cNvPr id="19" name="Plassholder for bilde 4">
            <a:extLst>
              <a:ext uri="{FF2B5EF4-FFF2-40B4-BE49-F238E27FC236}">
                <a16:creationId xmlns:a16="http://schemas.microsoft.com/office/drawing/2014/main" id="{FCE9BDAE-94D6-C547-872A-763D1F9A3CD0}"/>
              </a:ext>
            </a:extLst>
          </p:cNvPr>
          <p:cNvSpPr>
            <a:spLocks noGrp="1"/>
          </p:cNvSpPr>
          <p:nvPr>
            <p:ph type="pic" sz="quarter" idx="15" hasCustomPrompt="1"/>
          </p:nvPr>
        </p:nvSpPr>
        <p:spPr>
          <a:xfrm>
            <a:off x="-9062" y="-6348"/>
            <a:ext cx="6064149" cy="6889225"/>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897147 w 6096000"/>
              <a:gd name="connsiteY0" fmla="*/ 0 h 6866626"/>
              <a:gd name="connsiteX1" fmla="*/ 6096000 w 6096000"/>
              <a:gd name="connsiteY1" fmla="*/ 8626 h 6866626"/>
              <a:gd name="connsiteX2" fmla="*/ 6096000 w 6096000"/>
              <a:gd name="connsiteY2" fmla="*/ 6866626 h 6866626"/>
              <a:gd name="connsiteX3" fmla="*/ 0 w 6096000"/>
              <a:gd name="connsiteY3" fmla="*/ 6866626 h 6866626"/>
              <a:gd name="connsiteX4" fmla="*/ 897147 w 6096000"/>
              <a:gd name="connsiteY4" fmla="*/ 0 h 6866626"/>
              <a:gd name="connsiteX0" fmla="*/ 1354347 w 6553200"/>
              <a:gd name="connsiteY0" fmla="*/ 0 h 6866626"/>
              <a:gd name="connsiteX1" fmla="*/ 6553200 w 6553200"/>
              <a:gd name="connsiteY1" fmla="*/ 8626 h 6866626"/>
              <a:gd name="connsiteX2" fmla="*/ 6553200 w 6553200"/>
              <a:gd name="connsiteY2" fmla="*/ 6866626 h 6866626"/>
              <a:gd name="connsiteX3" fmla="*/ 0 w 6553200"/>
              <a:gd name="connsiteY3" fmla="*/ 6866626 h 6866626"/>
              <a:gd name="connsiteX4" fmla="*/ 1354347 w 6553200"/>
              <a:gd name="connsiteY4" fmla="*/ 0 h 6866626"/>
              <a:gd name="connsiteX0" fmla="*/ 1371600 w 6553200"/>
              <a:gd name="connsiteY0" fmla="*/ 1 h 6858000"/>
              <a:gd name="connsiteX1" fmla="*/ 6553200 w 6553200"/>
              <a:gd name="connsiteY1" fmla="*/ 0 h 6858000"/>
              <a:gd name="connsiteX2" fmla="*/ 6553200 w 6553200"/>
              <a:gd name="connsiteY2" fmla="*/ 6858000 h 6858000"/>
              <a:gd name="connsiteX3" fmla="*/ 0 w 6553200"/>
              <a:gd name="connsiteY3" fmla="*/ 6858000 h 6858000"/>
              <a:gd name="connsiteX4" fmla="*/ 1371600 w 6553200"/>
              <a:gd name="connsiteY4" fmla="*/ 1 h 6858000"/>
              <a:gd name="connsiteX0" fmla="*/ 1301858 w 6553200"/>
              <a:gd name="connsiteY0" fmla="*/ 7750 h 6858000"/>
              <a:gd name="connsiteX1" fmla="*/ 6553200 w 6553200"/>
              <a:gd name="connsiteY1" fmla="*/ 0 h 6858000"/>
              <a:gd name="connsiteX2" fmla="*/ 6553200 w 6553200"/>
              <a:gd name="connsiteY2" fmla="*/ 6858000 h 6858000"/>
              <a:gd name="connsiteX3" fmla="*/ 0 w 6553200"/>
              <a:gd name="connsiteY3" fmla="*/ 6858000 h 6858000"/>
              <a:gd name="connsiteX4" fmla="*/ 1301858 w 6553200"/>
              <a:gd name="connsiteY4" fmla="*/ 7750 h 6858000"/>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798163 w 6049505"/>
              <a:gd name="connsiteY4"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947980 w 6049505"/>
              <a:gd name="connsiteY4" fmla="*/ 2828441 h 6865749"/>
              <a:gd name="connsiteX5" fmla="*/ 798163 w 6049505"/>
              <a:gd name="connsiteY5"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947980 w 6049505"/>
              <a:gd name="connsiteY4" fmla="*/ 2828441 h 6865749"/>
              <a:gd name="connsiteX5" fmla="*/ 798163 w 6049505"/>
              <a:gd name="connsiteY5"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893736 w 6049505"/>
              <a:gd name="connsiteY4" fmla="*/ 1828800 h 6865749"/>
              <a:gd name="connsiteX5" fmla="*/ 798163 w 6049505"/>
              <a:gd name="connsiteY5"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893736 w 6049505"/>
              <a:gd name="connsiteY4" fmla="*/ 1828800 h 6865749"/>
              <a:gd name="connsiteX5" fmla="*/ 798163 w 6049505"/>
              <a:gd name="connsiteY5"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893736 w 6049505"/>
              <a:gd name="connsiteY4" fmla="*/ 1828800 h 6865749"/>
              <a:gd name="connsiteX5" fmla="*/ 798163 w 6049505"/>
              <a:gd name="connsiteY5"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792997 w 6049505"/>
              <a:gd name="connsiteY4" fmla="*/ 1007390 h 6865749"/>
              <a:gd name="connsiteX5" fmla="*/ 798163 w 6049505"/>
              <a:gd name="connsiteY5" fmla="*/ 7750 h 6865749"/>
              <a:gd name="connsiteX0" fmla="*/ 1150997 w 6402339"/>
              <a:gd name="connsiteY0" fmla="*/ 7750 h 6865749"/>
              <a:gd name="connsiteX1" fmla="*/ 6402339 w 6402339"/>
              <a:gd name="connsiteY1" fmla="*/ 0 h 6865749"/>
              <a:gd name="connsiteX2" fmla="*/ 6402339 w 6402339"/>
              <a:gd name="connsiteY2" fmla="*/ 6858000 h 6865749"/>
              <a:gd name="connsiteX3" fmla="*/ 352834 w 6402339"/>
              <a:gd name="connsiteY3" fmla="*/ 6865749 h 6865749"/>
              <a:gd name="connsiteX4" fmla="*/ 696380 w 6402339"/>
              <a:gd name="connsiteY4" fmla="*/ 2045776 h 6865749"/>
              <a:gd name="connsiteX5" fmla="*/ 1145831 w 6402339"/>
              <a:gd name="connsiteY5" fmla="*/ 1007390 h 6865749"/>
              <a:gd name="connsiteX6" fmla="*/ 1150997 w 6402339"/>
              <a:gd name="connsiteY6" fmla="*/ 7750 h 6865749"/>
              <a:gd name="connsiteX0" fmla="*/ 1150997 w 6402339"/>
              <a:gd name="connsiteY0" fmla="*/ 7750 h 6865749"/>
              <a:gd name="connsiteX1" fmla="*/ 6402339 w 6402339"/>
              <a:gd name="connsiteY1" fmla="*/ 0 h 6865749"/>
              <a:gd name="connsiteX2" fmla="*/ 6402339 w 6402339"/>
              <a:gd name="connsiteY2" fmla="*/ 6858000 h 6865749"/>
              <a:gd name="connsiteX3" fmla="*/ 352834 w 6402339"/>
              <a:gd name="connsiteY3" fmla="*/ 6865749 h 6865749"/>
              <a:gd name="connsiteX4" fmla="*/ 696380 w 6402339"/>
              <a:gd name="connsiteY4" fmla="*/ 2045776 h 6865749"/>
              <a:gd name="connsiteX5" fmla="*/ 1145831 w 6402339"/>
              <a:gd name="connsiteY5" fmla="*/ 1007390 h 6865749"/>
              <a:gd name="connsiteX6" fmla="*/ 1150997 w 6402339"/>
              <a:gd name="connsiteY6" fmla="*/ 7750 h 6865749"/>
              <a:gd name="connsiteX0" fmla="*/ 1137981 w 6389323"/>
              <a:gd name="connsiteY0" fmla="*/ 7750 h 6865749"/>
              <a:gd name="connsiteX1" fmla="*/ 6389323 w 6389323"/>
              <a:gd name="connsiteY1" fmla="*/ 0 h 6865749"/>
              <a:gd name="connsiteX2" fmla="*/ 6389323 w 6389323"/>
              <a:gd name="connsiteY2" fmla="*/ 6858000 h 6865749"/>
              <a:gd name="connsiteX3" fmla="*/ 339818 w 6389323"/>
              <a:gd name="connsiteY3" fmla="*/ 6865749 h 6865749"/>
              <a:gd name="connsiteX4" fmla="*/ 683364 w 6389323"/>
              <a:gd name="connsiteY4" fmla="*/ 2045776 h 6865749"/>
              <a:gd name="connsiteX5" fmla="*/ 1132815 w 6389323"/>
              <a:gd name="connsiteY5" fmla="*/ 1007390 h 6865749"/>
              <a:gd name="connsiteX6" fmla="*/ 1137981 w 6389323"/>
              <a:gd name="connsiteY6" fmla="*/ 7750 h 6865749"/>
              <a:gd name="connsiteX0" fmla="*/ 1199914 w 6451256"/>
              <a:gd name="connsiteY0" fmla="*/ 7750 h 6865749"/>
              <a:gd name="connsiteX1" fmla="*/ 6451256 w 6451256"/>
              <a:gd name="connsiteY1" fmla="*/ 0 h 6865749"/>
              <a:gd name="connsiteX2" fmla="*/ 6451256 w 6451256"/>
              <a:gd name="connsiteY2" fmla="*/ 6858000 h 6865749"/>
              <a:gd name="connsiteX3" fmla="*/ 401751 w 6451256"/>
              <a:gd name="connsiteY3" fmla="*/ 6865749 h 6865749"/>
              <a:gd name="connsiteX4" fmla="*/ 458578 w 6451256"/>
              <a:gd name="connsiteY4" fmla="*/ 1232115 h 6865749"/>
              <a:gd name="connsiteX5" fmla="*/ 1194748 w 6451256"/>
              <a:gd name="connsiteY5" fmla="*/ 1007390 h 6865749"/>
              <a:gd name="connsiteX6" fmla="*/ 1199914 w 6451256"/>
              <a:gd name="connsiteY6" fmla="*/ 7750 h 6865749"/>
              <a:gd name="connsiteX0" fmla="*/ 1220598 w 6471940"/>
              <a:gd name="connsiteY0" fmla="*/ 7750 h 6865749"/>
              <a:gd name="connsiteX1" fmla="*/ 6471940 w 6471940"/>
              <a:gd name="connsiteY1" fmla="*/ 0 h 6865749"/>
              <a:gd name="connsiteX2" fmla="*/ 6471940 w 6471940"/>
              <a:gd name="connsiteY2" fmla="*/ 6858000 h 6865749"/>
              <a:gd name="connsiteX3" fmla="*/ 422435 w 6471940"/>
              <a:gd name="connsiteY3" fmla="*/ 6865749 h 6865749"/>
              <a:gd name="connsiteX4" fmla="*/ 401771 w 6471940"/>
              <a:gd name="connsiteY4" fmla="*/ 1061634 h 6865749"/>
              <a:gd name="connsiteX5" fmla="*/ 1215432 w 6471940"/>
              <a:gd name="connsiteY5" fmla="*/ 1007390 h 6865749"/>
              <a:gd name="connsiteX6" fmla="*/ 1220598 w 6471940"/>
              <a:gd name="connsiteY6" fmla="*/ 7750 h 6865749"/>
              <a:gd name="connsiteX0" fmla="*/ 1220598 w 6471940"/>
              <a:gd name="connsiteY0" fmla="*/ 7750 h 6865749"/>
              <a:gd name="connsiteX1" fmla="*/ 6471940 w 6471940"/>
              <a:gd name="connsiteY1" fmla="*/ 0 h 6865749"/>
              <a:gd name="connsiteX2" fmla="*/ 6471940 w 6471940"/>
              <a:gd name="connsiteY2" fmla="*/ 6858000 h 6865749"/>
              <a:gd name="connsiteX3" fmla="*/ 422435 w 6471940"/>
              <a:gd name="connsiteY3" fmla="*/ 6865749 h 6865749"/>
              <a:gd name="connsiteX4" fmla="*/ 401771 w 6471940"/>
              <a:gd name="connsiteY4" fmla="*/ 1061634 h 6865749"/>
              <a:gd name="connsiteX5" fmla="*/ 1221782 w 6471940"/>
              <a:gd name="connsiteY5" fmla="*/ 1051840 h 6865749"/>
              <a:gd name="connsiteX6" fmla="*/ 1220598 w 6471940"/>
              <a:gd name="connsiteY6" fmla="*/ 7750 h 6865749"/>
              <a:gd name="connsiteX0" fmla="*/ 1220598 w 6471940"/>
              <a:gd name="connsiteY0" fmla="*/ 7750 h 6865749"/>
              <a:gd name="connsiteX1" fmla="*/ 6471940 w 6471940"/>
              <a:gd name="connsiteY1" fmla="*/ 0 h 6865749"/>
              <a:gd name="connsiteX2" fmla="*/ 6471940 w 6471940"/>
              <a:gd name="connsiteY2" fmla="*/ 6858000 h 6865749"/>
              <a:gd name="connsiteX3" fmla="*/ 422435 w 6471940"/>
              <a:gd name="connsiteY3" fmla="*/ 6865749 h 6865749"/>
              <a:gd name="connsiteX4" fmla="*/ 401771 w 6471940"/>
              <a:gd name="connsiteY4" fmla="*/ 1061634 h 6865749"/>
              <a:gd name="connsiteX5" fmla="*/ 1221782 w 6471940"/>
              <a:gd name="connsiteY5" fmla="*/ 1051840 h 6865749"/>
              <a:gd name="connsiteX6" fmla="*/ 1220598 w 6471940"/>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18253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094428 w 6468411"/>
              <a:gd name="connsiteY5" fmla="*/ 105819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34128 w 6468411"/>
              <a:gd name="connsiteY5" fmla="*/ 1124865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43653 w 6468411"/>
              <a:gd name="connsiteY5" fmla="*/ 985165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84928 w 6468411"/>
              <a:gd name="connsiteY5" fmla="*/ 1194715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84928 w 6468411"/>
              <a:gd name="connsiteY5" fmla="*/ 1194715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27778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34128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34128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34128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21428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24603 w 6468411"/>
              <a:gd name="connsiteY5" fmla="*/ 1055015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24603 w 6468411"/>
              <a:gd name="connsiteY5" fmla="*/ 1048665 h 6865749"/>
              <a:gd name="connsiteX6" fmla="*/ 1217069 w 6468411"/>
              <a:gd name="connsiteY6" fmla="*/ 7750 h 6865749"/>
              <a:gd name="connsiteX0" fmla="*/ 827637 w 6078979"/>
              <a:gd name="connsiteY0" fmla="*/ 7750 h 6865749"/>
              <a:gd name="connsiteX1" fmla="*/ 6078979 w 6078979"/>
              <a:gd name="connsiteY1" fmla="*/ 0 h 6865749"/>
              <a:gd name="connsiteX2" fmla="*/ 6078979 w 6078979"/>
              <a:gd name="connsiteY2" fmla="*/ 6858000 h 6865749"/>
              <a:gd name="connsiteX3" fmla="*/ 29474 w 6078979"/>
              <a:gd name="connsiteY3" fmla="*/ 6865749 h 6865749"/>
              <a:gd name="connsiteX4" fmla="*/ 21510 w 6078979"/>
              <a:gd name="connsiteY4" fmla="*/ 1055284 h 6865749"/>
              <a:gd name="connsiteX5" fmla="*/ 835171 w 6078979"/>
              <a:gd name="connsiteY5" fmla="*/ 1048665 h 6865749"/>
              <a:gd name="connsiteX6" fmla="*/ 827637 w 6078979"/>
              <a:gd name="connsiteY6" fmla="*/ 7750 h 6865749"/>
              <a:gd name="connsiteX0" fmla="*/ 830141 w 6081483"/>
              <a:gd name="connsiteY0" fmla="*/ 7750 h 6865749"/>
              <a:gd name="connsiteX1" fmla="*/ 6081483 w 6081483"/>
              <a:gd name="connsiteY1" fmla="*/ 0 h 6865749"/>
              <a:gd name="connsiteX2" fmla="*/ 6081483 w 6081483"/>
              <a:gd name="connsiteY2" fmla="*/ 6858000 h 6865749"/>
              <a:gd name="connsiteX3" fmla="*/ 31978 w 6081483"/>
              <a:gd name="connsiteY3" fmla="*/ 6865749 h 6865749"/>
              <a:gd name="connsiteX4" fmla="*/ 24014 w 6081483"/>
              <a:gd name="connsiteY4" fmla="*/ 1055284 h 6865749"/>
              <a:gd name="connsiteX5" fmla="*/ 837675 w 6081483"/>
              <a:gd name="connsiteY5" fmla="*/ 1048665 h 6865749"/>
              <a:gd name="connsiteX6" fmla="*/ 830141 w 6081483"/>
              <a:gd name="connsiteY6" fmla="*/ 7750 h 6865749"/>
              <a:gd name="connsiteX0" fmla="*/ 807643 w 6058985"/>
              <a:gd name="connsiteY0" fmla="*/ 7750 h 6865749"/>
              <a:gd name="connsiteX1" fmla="*/ 6058985 w 6058985"/>
              <a:gd name="connsiteY1" fmla="*/ 0 h 6865749"/>
              <a:gd name="connsiteX2" fmla="*/ 6058985 w 6058985"/>
              <a:gd name="connsiteY2" fmla="*/ 6858000 h 6865749"/>
              <a:gd name="connsiteX3" fmla="*/ 9480 w 6058985"/>
              <a:gd name="connsiteY3" fmla="*/ 6865749 h 6865749"/>
              <a:gd name="connsiteX4" fmla="*/ 1516 w 6058985"/>
              <a:gd name="connsiteY4" fmla="*/ 1055284 h 6865749"/>
              <a:gd name="connsiteX5" fmla="*/ 815177 w 6058985"/>
              <a:gd name="connsiteY5" fmla="*/ 1048665 h 6865749"/>
              <a:gd name="connsiteX6" fmla="*/ 807643 w 6058985"/>
              <a:gd name="connsiteY6" fmla="*/ 7750 h 6865749"/>
              <a:gd name="connsiteX0" fmla="*/ 806127 w 6057469"/>
              <a:gd name="connsiteY0" fmla="*/ 7750 h 6865749"/>
              <a:gd name="connsiteX1" fmla="*/ 6057469 w 6057469"/>
              <a:gd name="connsiteY1" fmla="*/ 0 h 6865749"/>
              <a:gd name="connsiteX2" fmla="*/ 6057469 w 6057469"/>
              <a:gd name="connsiteY2" fmla="*/ 6858000 h 6865749"/>
              <a:gd name="connsiteX3" fmla="*/ 7964 w 6057469"/>
              <a:gd name="connsiteY3" fmla="*/ 6865749 h 6865749"/>
              <a:gd name="connsiteX4" fmla="*/ 0 w 6057469"/>
              <a:gd name="connsiteY4" fmla="*/ 1055284 h 6865749"/>
              <a:gd name="connsiteX5" fmla="*/ 813661 w 6057469"/>
              <a:gd name="connsiteY5" fmla="*/ 1048665 h 6865749"/>
              <a:gd name="connsiteX6" fmla="*/ 806127 w 6057469"/>
              <a:gd name="connsiteY6" fmla="*/ 7750 h 6865749"/>
              <a:gd name="connsiteX0" fmla="*/ 802952 w 6054294"/>
              <a:gd name="connsiteY0" fmla="*/ 7750 h 6865749"/>
              <a:gd name="connsiteX1" fmla="*/ 6054294 w 6054294"/>
              <a:gd name="connsiteY1" fmla="*/ 0 h 6865749"/>
              <a:gd name="connsiteX2" fmla="*/ 6054294 w 6054294"/>
              <a:gd name="connsiteY2" fmla="*/ 6858000 h 6865749"/>
              <a:gd name="connsiteX3" fmla="*/ 4789 w 6054294"/>
              <a:gd name="connsiteY3" fmla="*/ 6865749 h 6865749"/>
              <a:gd name="connsiteX4" fmla="*/ 0 w 6054294"/>
              <a:gd name="connsiteY4" fmla="*/ 1061634 h 6865749"/>
              <a:gd name="connsiteX5" fmla="*/ 810486 w 6054294"/>
              <a:gd name="connsiteY5" fmla="*/ 1048665 h 6865749"/>
              <a:gd name="connsiteX6" fmla="*/ 802952 w 6054294"/>
              <a:gd name="connsiteY6" fmla="*/ 7750 h 6865749"/>
              <a:gd name="connsiteX0" fmla="*/ 800562 w 6051904"/>
              <a:gd name="connsiteY0" fmla="*/ 7750 h 6865749"/>
              <a:gd name="connsiteX1" fmla="*/ 6051904 w 6051904"/>
              <a:gd name="connsiteY1" fmla="*/ 0 h 6865749"/>
              <a:gd name="connsiteX2" fmla="*/ 6051904 w 6051904"/>
              <a:gd name="connsiteY2" fmla="*/ 6858000 h 6865749"/>
              <a:gd name="connsiteX3" fmla="*/ 2399 w 6051904"/>
              <a:gd name="connsiteY3" fmla="*/ 6865749 h 6865749"/>
              <a:gd name="connsiteX4" fmla="*/ 785 w 6051904"/>
              <a:gd name="connsiteY4" fmla="*/ 1061634 h 6865749"/>
              <a:gd name="connsiteX5" fmla="*/ 808096 w 6051904"/>
              <a:gd name="connsiteY5" fmla="*/ 1048665 h 6865749"/>
              <a:gd name="connsiteX6" fmla="*/ 800562 w 6051904"/>
              <a:gd name="connsiteY6" fmla="*/ 7750 h 6865749"/>
              <a:gd name="connsiteX0" fmla="*/ 800562 w 6051904"/>
              <a:gd name="connsiteY0" fmla="*/ 7750 h 6865749"/>
              <a:gd name="connsiteX1" fmla="*/ 6051904 w 6051904"/>
              <a:gd name="connsiteY1" fmla="*/ 0 h 6865749"/>
              <a:gd name="connsiteX2" fmla="*/ 6051904 w 6051904"/>
              <a:gd name="connsiteY2" fmla="*/ 6858000 h 6865749"/>
              <a:gd name="connsiteX3" fmla="*/ 2399 w 6051904"/>
              <a:gd name="connsiteY3" fmla="*/ 6865749 h 6865749"/>
              <a:gd name="connsiteX4" fmla="*/ 785 w 6051904"/>
              <a:gd name="connsiteY4" fmla="*/ 1061634 h 6865749"/>
              <a:gd name="connsiteX5" fmla="*/ 804921 w 6051904"/>
              <a:gd name="connsiteY5" fmla="*/ 1061365 h 6865749"/>
              <a:gd name="connsiteX6" fmla="*/ 800562 w 6051904"/>
              <a:gd name="connsiteY6" fmla="*/ 7750 h 6865749"/>
              <a:gd name="connsiteX0" fmla="*/ 800562 w 6051904"/>
              <a:gd name="connsiteY0" fmla="*/ 7750 h 6865749"/>
              <a:gd name="connsiteX1" fmla="*/ 6051904 w 6051904"/>
              <a:gd name="connsiteY1" fmla="*/ 0 h 6865749"/>
              <a:gd name="connsiteX2" fmla="*/ 6051904 w 6051904"/>
              <a:gd name="connsiteY2" fmla="*/ 6858000 h 6865749"/>
              <a:gd name="connsiteX3" fmla="*/ 2399 w 6051904"/>
              <a:gd name="connsiteY3" fmla="*/ 6865749 h 6865749"/>
              <a:gd name="connsiteX4" fmla="*/ 785 w 6051904"/>
              <a:gd name="connsiteY4" fmla="*/ 1061634 h 6865749"/>
              <a:gd name="connsiteX5" fmla="*/ 808096 w 6051904"/>
              <a:gd name="connsiteY5" fmla="*/ 1055015 h 6865749"/>
              <a:gd name="connsiteX6" fmla="*/ 800562 w 6051904"/>
              <a:gd name="connsiteY6" fmla="*/ 7750 h 6865749"/>
              <a:gd name="connsiteX0" fmla="*/ 800562 w 6051904"/>
              <a:gd name="connsiteY0" fmla="*/ 7750 h 6865749"/>
              <a:gd name="connsiteX1" fmla="*/ 6051904 w 6051904"/>
              <a:gd name="connsiteY1" fmla="*/ 0 h 6865749"/>
              <a:gd name="connsiteX2" fmla="*/ 6051904 w 6051904"/>
              <a:gd name="connsiteY2" fmla="*/ 6858000 h 6865749"/>
              <a:gd name="connsiteX3" fmla="*/ 2399 w 6051904"/>
              <a:gd name="connsiteY3" fmla="*/ 6865749 h 6865749"/>
              <a:gd name="connsiteX4" fmla="*/ 785 w 6051904"/>
              <a:gd name="connsiteY4" fmla="*/ 1058459 h 6865749"/>
              <a:gd name="connsiteX5" fmla="*/ 808096 w 6051904"/>
              <a:gd name="connsiteY5" fmla="*/ 1055015 h 6865749"/>
              <a:gd name="connsiteX6" fmla="*/ 800562 w 6051904"/>
              <a:gd name="connsiteY6" fmla="*/ 7750 h 6865749"/>
              <a:gd name="connsiteX0" fmla="*/ 799777 w 6051119"/>
              <a:gd name="connsiteY0" fmla="*/ 7750 h 6859693"/>
              <a:gd name="connsiteX1" fmla="*/ 6051119 w 6051119"/>
              <a:gd name="connsiteY1" fmla="*/ 0 h 6859693"/>
              <a:gd name="connsiteX2" fmla="*/ 6051119 w 6051119"/>
              <a:gd name="connsiteY2" fmla="*/ 6858000 h 6859693"/>
              <a:gd name="connsiteX3" fmla="*/ 13725 w 6051119"/>
              <a:gd name="connsiteY3" fmla="*/ 6859693 h 6859693"/>
              <a:gd name="connsiteX4" fmla="*/ 0 w 6051119"/>
              <a:gd name="connsiteY4" fmla="*/ 1058459 h 6859693"/>
              <a:gd name="connsiteX5" fmla="*/ 807311 w 6051119"/>
              <a:gd name="connsiteY5" fmla="*/ 1055015 h 6859693"/>
              <a:gd name="connsiteX6" fmla="*/ 799777 w 6051119"/>
              <a:gd name="connsiteY6" fmla="*/ 7750 h 6859693"/>
              <a:gd name="connsiteX0" fmla="*/ 800561 w 6051903"/>
              <a:gd name="connsiteY0" fmla="*/ 7750 h 6865749"/>
              <a:gd name="connsiteX1" fmla="*/ 6051903 w 6051903"/>
              <a:gd name="connsiteY1" fmla="*/ 0 h 6865749"/>
              <a:gd name="connsiteX2" fmla="*/ 6051903 w 6051903"/>
              <a:gd name="connsiteY2" fmla="*/ 6858000 h 6865749"/>
              <a:gd name="connsiteX3" fmla="*/ 2398 w 6051903"/>
              <a:gd name="connsiteY3" fmla="*/ 6865749 h 6865749"/>
              <a:gd name="connsiteX4" fmla="*/ 784 w 6051903"/>
              <a:gd name="connsiteY4" fmla="*/ 1058459 h 6865749"/>
              <a:gd name="connsiteX5" fmla="*/ 808095 w 6051903"/>
              <a:gd name="connsiteY5" fmla="*/ 1055015 h 6865749"/>
              <a:gd name="connsiteX6" fmla="*/ 800561 w 6051903"/>
              <a:gd name="connsiteY6" fmla="*/ 7750 h 6865749"/>
              <a:gd name="connsiteX0" fmla="*/ 800561 w 6051903"/>
              <a:gd name="connsiteY0" fmla="*/ 7750 h 6883916"/>
              <a:gd name="connsiteX1" fmla="*/ 6051903 w 6051903"/>
              <a:gd name="connsiteY1" fmla="*/ 0 h 6883916"/>
              <a:gd name="connsiteX2" fmla="*/ 6051903 w 6051903"/>
              <a:gd name="connsiteY2" fmla="*/ 6858000 h 6883916"/>
              <a:gd name="connsiteX3" fmla="*/ 2398 w 6051903"/>
              <a:gd name="connsiteY3" fmla="*/ 6883916 h 6883916"/>
              <a:gd name="connsiteX4" fmla="*/ 784 w 6051903"/>
              <a:gd name="connsiteY4" fmla="*/ 1058459 h 6883916"/>
              <a:gd name="connsiteX5" fmla="*/ 808095 w 6051903"/>
              <a:gd name="connsiteY5" fmla="*/ 1055015 h 6883916"/>
              <a:gd name="connsiteX6" fmla="*/ 800561 w 6051903"/>
              <a:gd name="connsiteY6" fmla="*/ 7750 h 6883916"/>
              <a:gd name="connsiteX0" fmla="*/ 799777 w 6051119"/>
              <a:gd name="connsiteY0" fmla="*/ 7750 h 6889971"/>
              <a:gd name="connsiteX1" fmla="*/ 6051119 w 6051119"/>
              <a:gd name="connsiteY1" fmla="*/ 0 h 6889971"/>
              <a:gd name="connsiteX2" fmla="*/ 6051119 w 6051119"/>
              <a:gd name="connsiteY2" fmla="*/ 6858000 h 6889971"/>
              <a:gd name="connsiteX3" fmla="*/ 7670 w 6051119"/>
              <a:gd name="connsiteY3" fmla="*/ 6889971 h 6889971"/>
              <a:gd name="connsiteX4" fmla="*/ 0 w 6051119"/>
              <a:gd name="connsiteY4" fmla="*/ 1058459 h 6889971"/>
              <a:gd name="connsiteX5" fmla="*/ 807311 w 6051119"/>
              <a:gd name="connsiteY5" fmla="*/ 1055015 h 6889971"/>
              <a:gd name="connsiteX6" fmla="*/ 799777 w 6051119"/>
              <a:gd name="connsiteY6" fmla="*/ 7750 h 6889971"/>
              <a:gd name="connsiteX0" fmla="*/ 799777 w 6051119"/>
              <a:gd name="connsiteY0" fmla="*/ 7750 h 6889971"/>
              <a:gd name="connsiteX1" fmla="*/ 6051119 w 6051119"/>
              <a:gd name="connsiteY1" fmla="*/ 0 h 6889971"/>
              <a:gd name="connsiteX2" fmla="*/ 6045063 w 6051119"/>
              <a:gd name="connsiteY2" fmla="*/ 6876167 h 6889971"/>
              <a:gd name="connsiteX3" fmla="*/ 7670 w 6051119"/>
              <a:gd name="connsiteY3" fmla="*/ 6889971 h 6889971"/>
              <a:gd name="connsiteX4" fmla="*/ 0 w 6051119"/>
              <a:gd name="connsiteY4" fmla="*/ 1058459 h 6889971"/>
              <a:gd name="connsiteX5" fmla="*/ 807311 w 6051119"/>
              <a:gd name="connsiteY5" fmla="*/ 1055015 h 6889971"/>
              <a:gd name="connsiteX6" fmla="*/ 799777 w 6051119"/>
              <a:gd name="connsiteY6" fmla="*/ 7750 h 6889971"/>
              <a:gd name="connsiteX0" fmla="*/ 799777 w 6051119"/>
              <a:gd name="connsiteY0" fmla="*/ 7750 h 6889971"/>
              <a:gd name="connsiteX1" fmla="*/ 6051119 w 6051119"/>
              <a:gd name="connsiteY1" fmla="*/ 0 h 6889971"/>
              <a:gd name="connsiteX2" fmla="*/ 6045063 w 6051119"/>
              <a:gd name="connsiteY2" fmla="*/ 6876167 h 6889971"/>
              <a:gd name="connsiteX3" fmla="*/ 7670 w 6051119"/>
              <a:gd name="connsiteY3" fmla="*/ 6889971 h 6889971"/>
              <a:gd name="connsiteX4" fmla="*/ 0 w 6051119"/>
              <a:gd name="connsiteY4" fmla="*/ 1058459 h 6889971"/>
              <a:gd name="connsiteX5" fmla="*/ 807311 w 6051119"/>
              <a:gd name="connsiteY5" fmla="*/ 1055015 h 6889971"/>
              <a:gd name="connsiteX6" fmla="*/ 799777 w 6051119"/>
              <a:gd name="connsiteY6" fmla="*/ 7750 h 6889971"/>
              <a:gd name="connsiteX0" fmla="*/ 806042 w 6057384"/>
              <a:gd name="connsiteY0" fmla="*/ 7750 h 6877859"/>
              <a:gd name="connsiteX1" fmla="*/ 6057384 w 6057384"/>
              <a:gd name="connsiteY1" fmla="*/ 0 h 6877859"/>
              <a:gd name="connsiteX2" fmla="*/ 6051328 w 6057384"/>
              <a:gd name="connsiteY2" fmla="*/ 6876167 h 6877859"/>
              <a:gd name="connsiteX3" fmla="*/ 1823 w 6057384"/>
              <a:gd name="connsiteY3" fmla="*/ 6877859 h 6877859"/>
              <a:gd name="connsiteX4" fmla="*/ 6265 w 6057384"/>
              <a:gd name="connsiteY4" fmla="*/ 1058459 h 6877859"/>
              <a:gd name="connsiteX5" fmla="*/ 813576 w 6057384"/>
              <a:gd name="connsiteY5" fmla="*/ 1055015 h 6877859"/>
              <a:gd name="connsiteX6" fmla="*/ 806042 w 6057384"/>
              <a:gd name="connsiteY6" fmla="*/ 7750 h 6877859"/>
              <a:gd name="connsiteX0" fmla="*/ 806042 w 6057384"/>
              <a:gd name="connsiteY0" fmla="*/ 7750 h 6879284"/>
              <a:gd name="connsiteX1" fmla="*/ 6057384 w 6057384"/>
              <a:gd name="connsiteY1" fmla="*/ 0 h 6879284"/>
              <a:gd name="connsiteX2" fmla="*/ 6051328 w 6057384"/>
              <a:gd name="connsiteY2" fmla="*/ 6876167 h 6879284"/>
              <a:gd name="connsiteX3" fmla="*/ 1823 w 6057384"/>
              <a:gd name="connsiteY3" fmla="*/ 6877859 h 6879284"/>
              <a:gd name="connsiteX4" fmla="*/ 6265 w 6057384"/>
              <a:gd name="connsiteY4" fmla="*/ 1058459 h 6879284"/>
              <a:gd name="connsiteX5" fmla="*/ 813576 w 6057384"/>
              <a:gd name="connsiteY5" fmla="*/ 1055015 h 6879284"/>
              <a:gd name="connsiteX6" fmla="*/ 806042 w 6057384"/>
              <a:gd name="connsiteY6" fmla="*/ 7750 h 6879284"/>
              <a:gd name="connsiteX0" fmla="*/ 806042 w 6057384"/>
              <a:gd name="connsiteY0" fmla="*/ 7750 h 6879284"/>
              <a:gd name="connsiteX1" fmla="*/ 6057384 w 6057384"/>
              <a:gd name="connsiteY1" fmla="*/ 0 h 6879284"/>
              <a:gd name="connsiteX2" fmla="*/ 6051328 w 6057384"/>
              <a:gd name="connsiteY2" fmla="*/ 6876167 h 6879284"/>
              <a:gd name="connsiteX3" fmla="*/ 1823 w 6057384"/>
              <a:gd name="connsiteY3" fmla="*/ 6877859 h 6879284"/>
              <a:gd name="connsiteX4" fmla="*/ 6265 w 6057384"/>
              <a:gd name="connsiteY4" fmla="*/ 1058459 h 6879284"/>
              <a:gd name="connsiteX5" fmla="*/ 813576 w 6057384"/>
              <a:gd name="connsiteY5" fmla="*/ 1055015 h 6879284"/>
              <a:gd name="connsiteX6" fmla="*/ 806042 w 6057384"/>
              <a:gd name="connsiteY6" fmla="*/ 7750 h 6879284"/>
              <a:gd name="connsiteX0" fmla="*/ 806042 w 6058498"/>
              <a:gd name="connsiteY0" fmla="*/ 7750 h 6879284"/>
              <a:gd name="connsiteX1" fmla="*/ 6057384 w 6058498"/>
              <a:gd name="connsiteY1" fmla="*/ 0 h 6879284"/>
              <a:gd name="connsiteX2" fmla="*/ 6051328 w 6058498"/>
              <a:gd name="connsiteY2" fmla="*/ 6876167 h 6879284"/>
              <a:gd name="connsiteX3" fmla="*/ 1823 w 6058498"/>
              <a:gd name="connsiteY3" fmla="*/ 6877859 h 6879284"/>
              <a:gd name="connsiteX4" fmla="*/ 6265 w 6058498"/>
              <a:gd name="connsiteY4" fmla="*/ 1058459 h 6879284"/>
              <a:gd name="connsiteX5" fmla="*/ 813576 w 6058498"/>
              <a:gd name="connsiteY5" fmla="*/ 1055015 h 6879284"/>
              <a:gd name="connsiteX6" fmla="*/ 806042 w 6058498"/>
              <a:gd name="connsiteY6" fmla="*/ 7750 h 6879284"/>
              <a:gd name="connsiteX0" fmla="*/ 806042 w 6051865"/>
              <a:gd name="connsiteY0" fmla="*/ 7750 h 6879284"/>
              <a:gd name="connsiteX1" fmla="*/ 6045272 w 6051865"/>
              <a:gd name="connsiteY1" fmla="*/ 0 h 6879284"/>
              <a:gd name="connsiteX2" fmla="*/ 6051328 w 6051865"/>
              <a:gd name="connsiteY2" fmla="*/ 6876167 h 6879284"/>
              <a:gd name="connsiteX3" fmla="*/ 1823 w 6051865"/>
              <a:gd name="connsiteY3" fmla="*/ 6877859 h 6879284"/>
              <a:gd name="connsiteX4" fmla="*/ 6265 w 6051865"/>
              <a:gd name="connsiteY4" fmla="*/ 1058459 h 6879284"/>
              <a:gd name="connsiteX5" fmla="*/ 813576 w 6051865"/>
              <a:gd name="connsiteY5" fmla="*/ 1055015 h 6879284"/>
              <a:gd name="connsiteX6" fmla="*/ 806042 w 6051865"/>
              <a:gd name="connsiteY6" fmla="*/ 7750 h 6879284"/>
              <a:gd name="connsiteX0" fmla="*/ 806042 w 6064160"/>
              <a:gd name="connsiteY0" fmla="*/ 7750 h 6879284"/>
              <a:gd name="connsiteX1" fmla="*/ 6063439 w 6064160"/>
              <a:gd name="connsiteY1" fmla="*/ 0 h 6879284"/>
              <a:gd name="connsiteX2" fmla="*/ 6051328 w 6064160"/>
              <a:gd name="connsiteY2" fmla="*/ 6876167 h 6879284"/>
              <a:gd name="connsiteX3" fmla="*/ 1823 w 6064160"/>
              <a:gd name="connsiteY3" fmla="*/ 6877859 h 6879284"/>
              <a:gd name="connsiteX4" fmla="*/ 6265 w 6064160"/>
              <a:gd name="connsiteY4" fmla="*/ 1058459 h 6879284"/>
              <a:gd name="connsiteX5" fmla="*/ 813576 w 6064160"/>
              <a:gd name="connsiteY5" fmla="*/ 1055015 h 6879284"/>
              <a:gd name="connsiteX6" fmla="*/ 806042 w 6064160"/>
              <a:gd name="connsiteY6" fmla="*/ 7750 h 6879284"/>
              <a:gd name="connsiteX0" fmla="*/ 806042 w 6075814"/>
              <a:gd name="connsiteY0" fmla="*/ 7750 h 6883695"/>
              <a:gd name="connsiteX1" fmla="*/ 6063439 w 6075814"/>
              <a:gd name="connsiteY1" fmla="*/ 0 h 6883695"/>
              <a:gd name="connsiteX2" fmla="*/ 6075550 w 6075814"/>
              <a:gd name="connsiteY2" fmla="*/ 6882222 h 6883695"/>
              <a:gd name="connsiteX3" fmla="*/ 1823 w 6075814"/>
              <a:gd name="connsiteY3" fmla="*/ 6877859 h 6883695"/>
              <a:gd name="connsiteX4" fmla="*/ 6265 w 6075814"/>
              <a:gd name="connsiteY4" fmla="*/ 1058459 h 6883695"/>
              <a:gd name="connsiteX5" fmla="*/ 813576 w 6075814"/>
              <a:gd name="connsiteY5" fmla="*/ 1055015 h 6883695"/>
              <a:gd name="connsiteX6" fmla="*/ 806042 w 6075814"/>
              <a:gd name="connsiteY6" fmla="*/ 7750 h 6883695"/>
              <a:gd name="connsiteX0" fmla="*/ 806042 w 6077779"/>
              <a:gd name="connsiteY0" fmla="*/ 7750 h 6883695"/>
              <a:gd name="connsiteX1" fmla="*/ 6063439 w 6077779"/>
              <a:gd name="connsiteY1" fmla="*/ 0 h 6883695"/>
              <a:gd name="connsiteX2" fmla="*/ 6075550 w 6077779"/>
              <a:gd name="connsiteY2" fmla="*/ 6882222 h 6883695"/>
              <a:gd name="connsiteX3" fmla="*/ 1823 w 6077779"/>
              <a:gd name="connsiteY3" fmla="*/ 6877859 h 6883695"/>
              <a:gd name="connsiteX4" fmla="*/ 6265 w 6077779"/>
              <a:gd name="connsiteY4" fmla="*/ 1058459 h 6883695"/>
              <a:gd name="connsiteX5" fmla="*/ 813576 w 6077779"/>
              <a:gd name="connsiteY5" fmla="*/ 1055015 h 6883695"/>
              <a:gd name="connsiteX6" fmla="*/ 806042 w 6077779"/>
              <a:gd name="connsiteY6" fmla="*/ 7750 h 6883695"/>
              <a:gd name="connsiteX0" fmla="*/ 806042 w 6063966"/>
              <a:gd name="connsiteY0" fmla="*/ 7750 h 6889225"/>
              <a:gd name="connsiteX1" fmla="*/ 6063439 w 6063966"/>
              <a:gd name="connsiteY1" fmla="*/ 0 h 6889225"/>
              <a:gd name="connsiteX2" fmla="*/ 6039217 w 6063966"/>
              <a:gd name="connsiteY2" fmla="*/ 6888277 h 6889225"/>
              <a:gd name="connsiteX3" fmla="*/ 1823 w 6063966"/>
              <a:gd name="connsiteY3" fmla="*/ 6877859 h 6889225"/>
              <a:gd name="connsiteX4" fmla="*/ 6265 w 6063966"/>
              <a:gd name="connsiteY4" fmla="*/ 1058459 h 6889225"/>
              <a:gd name="connsiteX5" fmla="*/ 813576 w 6063966"/>
              <a:gd name="connsiteY5" fmla="*/ 1055015 h 6889225"/>
              <a:gd name="connsiteX6" fmla="*/ 806042 w 6063966"/>
              <a:gd name="connsiteY6" fmla="*/ 7750 h 6889225"/>
              <a:gd name="connsiteX0" fmla="*/ 806042 w 6064149"/>
              <a:gd name="connsiteY0" fmla="*/ 7750 h 6889225"/>
              <a:gd name="connsiteX1" fmla="*/ 6063439 w 6064149"/>
              <a:gd name="connsiteY1" fmla="*/ 0 h 6889225"/>
              <a:gd name="connsiteX2" fmla="*/ 6045273 w 6064149"/>
              <a:gd name="connsiteY2" fmla="*/ 6888277 h 6889225"/>
              <a:gd name="connsiteX3" fmla="*/ 1823 w 6064149"/>
              <a:gd name="connsiteY3" fmla="*/ 6877859 h 6889225"/>
              <a:gd name="connsiteX4" fmla="*/ 6265 w 6064149"/>
              <a:gd name="connsiteY4" fmla="*/ 1058459 h 6889225"/>
              <a:gd name="connsiteX5" fmla="*/ 813576 w 6064149"/>
              <a:gd name="connsiteY5" fmla="*/ 1055015 h 6889225"/>
              <a:gd name="connsiteX6" fmla="*/ 806042 w 6064149"/>
              <a:gd name="connsiteY6" fmla="*/ 7750 h 6889225"/>
              <a:gd name="connsiteX0" fmla="*/ 806042 w 6064149"/>
              <a:gd name="connsiteY0" fmla="*/ 7750 h 6889225"/>
              <a:gd name="connsiteX1" fmla="*/ 6063439 w 6064149"/>
              <a:gd name="connsiteY1" fmla="*/ 0 h 6889225"/>
              <a:gd name="connsiteX2" fmla="*/ 6045273 w 6064149"/>
              <a:gd name="connsiteY2" fmla="*/ 6888277 h 6889225"/>
              <a:gd name="connsiteX3" fmla="*/ 1823 w 6064149"/>
              <a:gd name="connsiteY3" fmla="*/ 6877859 h 6889225"/>
              <a:gd name="connsiteX4" fmla="*/ 6265 w 6064149"/>
              <a:gd name="connsiteY4" fmla="*/ 1058459 h 6889225"/>
              <a:gd name="connsiteX5" fmla="*/ 813576 w 6064149"/>
              <a:gd name="connsiteY5" fmla="*/ 1063482 h 6889225"/>
              <a:gd name="connsiteX6" fmla="*/ 806042 w 6064149"/>
              <a:gd name="connsiteY6" fmla="*/ 7750 h 6889225"/>
              <a:gd name="connsiteX0" fmla="*/ 806042 w 6064149"/>
              <a:gd name="connsiteY0" fmla="*/ 7750 h 6889225"/>
              <a:gd name="connsiteX1" fmla="*/ 6063439 w 6064149"/>
              <a:gd name="connsiteY1" fmla="*/ 0 h 6889225"/>
              <a:gd name="connsiteX2" fmla="*/ 6045273 w 6064149"/>
              <a:gd name="connsiteY2" fmla="*/ 6888277 h 6889225"/>
              <a:gd name="connsiteX3" fmla="*/ 1823 w 6064149"/>
              <a:gd name="connsiteY3" fmla="*/ 6877859 h 6889225"/>
              <a:gd name="connsiteX4" fmla="*/ 6265 w 6064149"/>
              <a:gd name="connsiteY4" fmla="*/ 1058459 h 6889225"/>
              <a:gd name="connsiteX5" fmla="*/ 805109 w 6064149"/>
              <a:gd name="connsiteY5" fmla="*/ 1055015 h 6889225"/>
              <a:gd name="connsiteX6" fmla="*/ 806042 w 6064149"/>
              <a:gd name="connsiteY6" fmla="*/ 7750 h 688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64149" h="6889225">
                <a:moveTo>
                  <a:pt x="806042" y="7750"/>
                </a:moveTo>
                <a:lnTo>
                  <a:pt x="6063439" y="0"/>
                </a:lnTo>
                <a:cubicBezTo>
                  <a:pt x="6067476" y="69641"/>
                  <a:pt x="6053347" y="6830748"/>
                  <a:pt x="6045273" y="6888277"/>
                </a:cubicBezTo>
                <a:cubicBezTo>
                  <a:pt x="5964555" y="6892878"/>
                  <a:pt x="46208" y="6879314"/>
                  <a:pt x="1823" y="6877859"/>
                </a:cubicBezTo>
                <a:cubicBezTo>
                  <a:pt x="-6141" y="6878397"/>
                  <a:pt x="15091" y="1055337"/>
                  <a:pt x="6265" y="1058459"/>
                </a:cubicBezTo>
                <a:cubicBezTo>
                  <a:pt x="14445" y="1050710"/>
                  <a:pt x="799243" y="1054261"/>
                  <a:pt x="805109" y="1055015"/>
                </a:cubicBezTo>
                <a:cubicBezTo>
                  <a:pt x="796714" y="1052056"/>
                  <a:pt x="808356" y="97080"/>
                  <a:pt x="806042" y="7750"/>
                </a:cubicBezTo>
                <a:close/>
              </a:path>
            </a:pathLst>
          </a:custGeom>
        </p:spPr>
        <p:txBody>
          <a:bodyPr anchor="ctr"/>
          <a:lstStyle>
            <a:lvl1pPr marL="228600" marR="0" indent="-228600" algn="ctr" defTabSz="914400" rtl="0" eaLnBrk="1" fontAlgn="auto" latinLnBrk="0" hangingPunct="1">
              <a:lnSpc>
                <a:spcPct val="90000"/>
              </a:lnSpc>
              <a:spcBef>
                <a:spcPts val="1000"/>
              </a:spcBef>
              <a:spcAft>
                <a:spcPts val="0"/>
              </a:spcAft>
              <a:buClrTx/>
              <a:buSzTx/>
              <a:buFont typeface="Arial"/>
              <a:buChar char="•"/>
              <a:tabLst/>
              <a:defRPr sz="1600"/>
            </a:lvl1pPr>
          </a:lstStyle>
          <a:p>
            <a:r>
              <a:rPr lang="en-US" dirty="0"/>
              <a:t>Drag picture to placeholder or click icon to add</a:t>
            </a:r>
          </a:p>
        </p:txBody>
      </p:sp>
      <p:sp>
        <p:nvSpPr>
          <p:cNvPr id="9" name="Title Placeholder 14">
            <a:extLst>
              <a:ext uri="{FF2B5EF4-FFF2-40B4-BE49-F238E27FC236}">
                <a16:creationId xmlns:a16="http://schemas.microsoft.com/office/drawing/2014/main" id="{D99C9074-5F0C-7949-AD02-27B3ADCC622A}"/>
              </a:ext>
            </a:extLst>
          </p:cNvPr>
          <p:cNvSpPr>
            <a:spLocks noGrp="1"/>
          </p:cNvSpPr>
          <p:nvPr>
            <p:ph type="title" hasCustomPrompt="1"/>
          </p:nvPr>
        </p:nvSpPr>
        <p:spPr>
          <a:xfrm>
            <a:off x="6477431" y="0"/>
            <a:ext cx="5306582"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cSld>
  <p:clrMapOvr>
    <a:masterClrMapping/>
  </p:clrMapOvr>
  <p:extLst mod="1">
    <p:ext uri="{DCECCB84-F9BA-43D5-87BE-67443E8EF086}">
      <p15:sldGuideLst xmlns:p15="http://schemas.microsoft.com/office/powerpoint/2012/main">
        <p15:guide id="1" orient="horz" pos="2160">
          <p15:clr>
            <a:srgbClr val="FBAE40"/>
          </p15:clr>
        </p15:guide>
        <p15:guide id="2" pos="4135" userDrawn="1">
          <p15:clr>
            <a:srgbClr val="FBAE40"/>
          </p15:clr>
        </p15:guide>
        <p15:guide id="3" orient="horz" pos="663">
          <p15:clr>
            <a:srgbClr val="FBAE40"/>
          </p15:clr>
        </p15:guide>
        <p15:guide id="4" pos="756">
          <p15:clr>
            <a:srgbClr val="FBAE40"/>
          </p15:clr>
        </p15:guide>
        <p15:guide id="5" pos="7174">
          <p15:clr>
            <a:srgbClr val="FBAE40"/>
          </p15:clr>
        </p15:guide>
        <p15:guide id="6" orient="horz" pos="4042">
          <p15:clr>
            <a:srgbClr val="FBAE40"/>
          </p15:clr>
        </p15:guide>
        <p15:guide id="7" orient="horz" pos="119">
          <p15:clr>
            <a:srgbClr val="FBAE40"/>
          </p15:clr>
        </p15:guide>
        <p15:guide id="8" pos="7423">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apter image light">
    <p:spTree>
      <p:nvGrpSpPr>
        <p:cNvPr id="1" name=""/>
        <p:cNvGrpSpPr/>
        <p:nvPr/>
      </p:nvGrpSpPr>
      <p:grpSpPr>
        <a:xfrm>
          <a:off x="0" y="0"/>
          <a:ext cx="0" cy="0"/>
          <a:chOff x="0" y="0"/>
          <a:chExt cx="0" cy="0"/>
        </a:xfrm>
      </p:grpSpPr>
      <p:sp>
        <p:nvSpPr>
          <p:cNvPr id="5" name="Plassholder for bilde 4"/>
          <p:cNvSpPr>
            <a:spLocks noGrp="1"/>
          </p:cNvSpPr>
          <p:nvPr>
            <p:ph type="pic" sz="quarter" idx="15" hasCustomPrompt="1"/>
          </p:nvPr>
        </p:nvSpPr>
        <p:spPr>
          <a:xfrm>
            <a:off x="6312569" y="0"/>
            <a:ext cx="5886307" cy="6858029"/>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897147 w 6096000"/>
              <a:gd name="connsiteY0" fmla="*/ 0 h 6866626"/>
              <a:gd name="connsiteX1" fmla="*/ 6096000 w 6096000"/>
              <a:gd name="connsiteY1" fmla="*/ 8626 h 6866626"/>
              <a:gd name="connsiteX2" fmla="*/ 6096000 w 6096000"/>
              <a:gd name="connsiteY2" fmla="*/ 6866626 h 6866626"/>
              <a:gd name="connsiteX3" fmla="*/ 0 w 6096000"/>
              <a:gd name="connsiteY3" fmla="*/ 6866626 h 6866626"/>
              <a:gd name="connsiteX4" fmla="*/ 897147 w 6096000"/>
              <a:gd name="connsiteY4" fmla="*/ 0 h 6866626"/>
              <a:gd name="connsiteX0" fmla="*/ 1354347 w 6553200"/>
              <a:gd name="connsiteY0" fmla="*/ 0 h 6866626"/>
              <a:gd name="connsiteX1" fmla="*/ 6553200 w 6553200"/>
              <a:gd name="connsiteY1" fmla="*/ 8626 h 6866626"/>
              <a:gd name="connsiteX2" fmla="*/ 6553200 w 6553200"/>
              <a:gd name="connsiteY2" fmla="*/ 6866626 h 6866626"/>
              <a:gd name="connsiteX3" fmla="*/ 0 w 6553200"/>
              <a:gd name="connsiteY3" fmla="*/ 6866626 h 6866626"/>
              <a:gd name="connsiteX4" fmla="*/ 1354347 w 6553200"/>
              <a:gd name="connsiteY4" fmla="*/ 0 h 6866626"/>
              <a:gd name="connsiteX0" fmla="*/ 1371600 w 6553200"/>
              <a:gd name="connsiteY0" fmla="*/ 1 h 6858000"/>
              <a:gd name="connsiteX1" fmla="*/ 6553200 w 6553200"/>
              <a:gd name="connsiteY1" fmla="*/ 0 h 6858000"/>
              <a:gd name="connsiteX2" fmla="*/ 6553200 w 6553200"/>
              <a:gd name="connsiteY2" fmla="*/ 6858000 h 6858000"/>
              <a:gd name="connsiteX3" fmla="*/ 0 w 6553200"/>
              <a:gd name="connsiteY3" fmla="*/ 6858000 h 6858000"/>
              <a:gd name="connsiteX4" fmla="*/ 1371600 w 6553200"/>
              <a:gd name="connsiteY4" fmla="*/ 1 h 6858000"/>
              <a:gd name="connsiteX0" fmla="*/ 697831 w 5879431"/>
              <a:gd name="connsiteY0" fmla="*/ 1 h 6871750"/>
              <a:gd name="connsiteX1" fmla="*/ 5879431 w 5879431"/>
              <a:gd name="connsiteY1" fmla="*/ 0 h 6871750"/>
              <a:gd name="connsiteX2" fmla="*/ 5879431 w 5879431"/>
              <a:gd name="connsiteY2" fmla="*/ 6858000 h 6871750"/>
              <a:gd name="connsiteX3" fmla="*/ 0 w 5879431"/>
              <a:gd name="connsiteY3" fmla="*/ 6871750 h 6871750"/>
              <a:gd name="connsiteX4" fmla="*/ 697831 w 5879431"/>
              <a:gd name="connsiteY4" fmla="*/ 1 h 6871750"/>
              <a:gd name="connsiteX0" fmla="*/ 697831 w 5886307"/>
              <a:gd name="connsiteY0" fmla="*/ 1 h 6871779"/>
              <a:gd name="connsiteX1" fmla="*/ 5879431 w 5886307"/>
              <a:gd name="connsiteY1" fmla="*/ 0 h 6871779"/>
              <a:gd name="connsiteX2" fmla="*/ 5886307 w 5886307"/>
              <a:gd name="connsiteY2" fmla="*/ 6871779 h 6871779"/>
              <a:gd name="connsiteX3" fmla="*/ 0 w 5886307"/>
              <a:gd name="connsiteY3" fmla="*/ 6871750 h 6871779"/>
              <a:gd name="connsiteX4" fmla="*/ 697831 w 5886307"/>
              <a:gd name="connsiteY4" fmla="*/ 1 h 68717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6307" h="6871779">
                <a:moveTo>
                  <a:pt x="697831" y="1"/>
                </a:moveTo>
                <a:lnTo>
                  <a:pt x="5879431" y="0"/>
                </a:lnTo>
                <a:lnTo>
                  <a:pt x="5886307" y="6871779"/>
                </a:lnTo>
                <a:lnTo>
                  <a:pt x="0" y="6871750"/>
                </a:lnTo>
                <a:lnTo>
                  <a:pt x="697831" y="1"/>
                </a:lnTo>
                <a:close/>
              </a:path>
            </a:pathLst>
          </a:custGeom>
        </p:spPr>
        <p:txBody>
          <a:bodyPr anchor="ctr"/>
          <a:lstStyle>
            <a:lvl1pPr marL="228600" marR="0" indent="-228600" algn="ctr" defTabSz="914400" rtl="0" eaLnBrk="1" fontAlgn="auto" latinLnBrk="0" hangingPunct="1">
              <a:lnSpc>
                <a:spcPct val="90000"/>
              </a:lnSpc>
              <a:spcBef>
                <a:spcPts val="1000"/>
              </a:spcBef>
              <a:spcAft>
                <a:spcPts val="0"/>
              </a:spcAft>
              <a:buClrTx/>
              <a:buSzTx/>
              <a:buFont typeface="Arial"/>
              <a:buChar char="•"/>
              <a:tabLst/>
              <a:defRPr sz="1600"/>
            </a:lvl1pPr>
          </a:lstStyle>
          <a:p>
            <a:r>
              <a:rPr lang="en-US" dirty="0"/>
              <a:t>Drag picture to placeholder or click icon to add</a:t>
            </a:r>
          </a:p>
        </p:txBody>
      </p:sp>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3" name="Plassholder for tekst 2">
            <a:extLst>
              <a:ext uri="{FF2B5EF4-FFF2-40B4-BE49-F238E27FC236}">
                <a16:creationId xmlns:a16="http://schemas.microsoft.com/office/drawing/2014/main" id="{40A25B72-BFBC-434F-9909-55A3C3931306}"/>
              </a:ext>
            </a:extLst>
          </p:cNvPr>
          <p:cNvSpPr>
            <a:spLocks noGrp="1"/>
          </p:cNvSpPr>
          <p:nvPr>
            <p:ph type="body" sz="quarter" idx="10" hasCustomPrompt="1"/>
          </p:nvPr>
        </p:nvSpPr>
        <p:spPr>
          <a:xfrm>
            <a:off x="1113324" y="1062320"/>
            <a:ext cx="5380242" cy="4223467"/>
          </a:xfrm>
          <a:custGeom>
            <a:avLst/>
            <a:gdLst>
              <a:gd name="connsiteX0" fmla="*/ 0 w 4982677"/>
              <a:gd name="connsiteY0" fmla="*/ 0 h 3866321"/>
              <a:gd name="connsiteX1" fmla="*/ 4982677 w 4982677"/>
              <a:gd name="connsiteY1" fmla="*/ 0 h 3866321"/>
              <a:gd name="connsiteX2" fmla="*/ 4982677 w 4982677"/>
              <a:gd name="connsiteY2" fmla="*/ 3866321 h 3866321"/>
              <a:gd name="connsiteX3" fmla="*/ 0 w 4982677"/>
              <a:gd name="connsiteY3" fmla="*/ 3866321 h 3866321"/>
              <a:gd name="connsiteX4" fmla="*/ 0 w 4982677"/>
              <a:gd name="connsiteY4" fmla="*/ 0 h 3866321"/>
              <a:gd name="connsiteX0" fmla="*/ 0 w 4982677"/>
              <a:gd name="connsiteY0" fmla="*/ 0 h 3866321"/>
              <a:gd name="connsiteX1" fmla="*/ 4982677 w 4982677"/>
              <a:gd name="connsiteY1" fmla="*/ 0 h 3866321"/>
              <a:gd name="connsiteX2" fmla="*/ 4624868 w 4982677"/>
              <a:gd name="connsiteY2" fmla="*/ 3866321 h 3866321"/>
              <a:gd name="connsiteX3" fmla="*/ 0 w 4982677"/>
              <a:gd name="connsiteY3" fmla="*/ 3866321 h 3866321"/>
              <a:gd name="connsiteX4" fmla="*/ 0 w 4982677"/>
              <a:gd name="connsiteY4" fmla="*/ 0 h 3866321"/>
              <a:gd name="connsiteX0" fmla="*/ 0 w 5290790"/>
              <a:gd name="connsiteY0" fmla="*/ 9939 h 3876260"/>
              <a:gd name="connsiteX1" fmla="*/ 5290790 w 5290790"/>
              <a:gd name="connsiteY1" fmla="*/ 0 h 3876260"/>
              <a:gd name="connsiteX2" fmla="*/ 4624868 w 5290790"/>
              <a:gd name="connsiteY2" fmla="*/ 3876260 h 3876260"/>
              <a:gd name="connsiteX3" fmla="*/ 0 w 5290790"/>
              <a:gd name="connsiteY3" fmla="*/ 3876260 h 3876260"/>
              <a:gd name="connsiteX4" fmla="*/ 0 w 5290790"/>
              <a:gd name="connsiteY4" fmla="*/ 9939 h 3876260"/>
              <a:gd name="connsiteX0" fmla="*/ 0 w 5290790"/>
              <a:gd name="connsiteY0" fmla="*/ 9939 h 3886199"/>
              <a:gd name="connsiteX1" fmla="*/ 5290790 w 5290790"/>
              <a:gd name="connsiteY1" fmla="*/ 0 h 3886199"/>
              <a:gd name="connsiteX2" fmla="*/ 4505599 w 5290790"/>
              <a:gd name="connsiteY2" fmla="*/ 3886199 h 3886199"/>
              <a:gd name="connsiteX3" fmla="*/ 0 w 5290790"/>
              <a:gd name="connsiteY3" fmla="*/ 3876260 h 3886199"/>
              <a:gd name="connsiteX4" fmla="*/ 0 w 5290790"/>
              <a:gd name="connsiteY4" fmla="*/ 9939 h 3886199"/>
              <a:gd name="connsiteX0" fmla="*/ 0 w 5290790"/>
              <a:gd name="connsiteY0" fmla="*/ 9939 h 3896138"/>
              <a:gd name="connsiteX1" fmla="*/ 5290790 w 5290790"/>
              <a:gd name="connsiteY1" fmla="*/ 0 h 3896138"/>
              <a:gd name="connsiteX2" fmla="*/ 4465842 w 5290790"/>
              <a:gd name="connsiteY2" fmla="*/ 3896138 h 3896138"/>
              <a:gd name="connsiteX3" fmla="*/ 0 w 5290790"/>
              <a:gd name="connsiteY3" fmla="*/ 3876260 h 3896138"/>
              <a:gd name="connsiteX4" fmla="*/ 0 w 5290790"/>
              <a:gd name="connsiteY4" fmla="*/ 9939 h 3896138"/>
              <a:gd name="connsiteX0" fmla="*/ 0 w 5290790"/>
              <a:gd name="connsiteY0" fmla="*/ 9939 h 3896138"/>
              <a:gd name="connsiteX1" fmla="*/ 5290790 w 5290790"/>
              <a:gd name="connsiteY1" fmla="*/ 0 h 3896138"/>
              <a:gd name="connsiteX2" fmla="*/ 4306816 w 5290790"/>
              <a:gd name="connsiteY2" fmla="*/ 3896138 h 3896138"/>
              <a:gd name="connsiteX3" fmla="*/ 0 w 5290790"/>
              <a:gd name="connsiteY3" fmla="*/ 3876260 h 3896138"/>
              <a:gd name="connsiteX4" fmla="*/ 0 w 5290790"/>
              <a:gd name="connsiteY4" fmla="*/ 9939 h 3896138"/>
              <a:gd name="connsiteX0" fmla="*/ 0 w 5340486"/>
              <a:gd name="connsiteY0" fmla="*/ 17387 h 3903586"/>
              <a:gd name="connsiteX1" fmla="*/ 5340486 w 5340486"/>
              <a:gd name="connsiteY1" fmla="*/ 0 h 3903586"/>
              <a:gd name="connsiteX2" fmla="*/ 4306816 w 5340486"/>
              <a:gd name="connsiteY2" fmla="*/ 3903586 h 3903586"/>
              <a:gd name="connsiteX3" fmla="*/ 0 w 5340486"/>
              <a:gd name="connsiteY3" fmla="*/ 3883708 h 3903586"/>
              <a:gd name="connsiteX4" fmla="*/ 0 w 5340486"/>
              <a:gd name="connsiteY4" fmla="*/ 17387 h 3903586"/>
              <a:gd name="connsiteX0" fmla="*/ 0 w 5350425"/>
              <a:gd name="connsiteY0" fmla="*/ 9939 h 3896138"/>
              <a:gd name="connsiteX1" fmla="*/ 5350425 w 5350425"/>
              <a:gd name="connsiteY1" fmla="*/ 0 h 3896138"/>
              <a:gd name="connsiteX2" fmla="*/ 4306816 w 5350425"/>
              <a:gd name="connsiteY2" fmla="*/ 3896138 h 3896138"/>
              <a:gd name="connsiteX3" fmla="*/ 0 w 5350425"/>
              <a:gd name="connsiteY3" fmla="*/ 3876260 h 3896138"/>
              <a:gd name="connsiteX4" fmla="*/ 0 w 5350425"/>
              <a:gd name="connsiteY4" fmla="*/ 9939 h 3896138"/>
              <a:gd name="connsiteX0" fmla="*/ 0 w 5350425"/>
              <a:gd name="connsiteY0" fmla="*/ 9939 h 3896138"/>
              <a:gd name="connsiteX1" fmla="*/ 5350425 w 5350425"/>
              <a:gd name="connsiteY1" fmla="*/ 0 h 3896138"/>
              <a:gd name="connsiteX2" fmla="*/ 4495659 w 5350425"/>
              <a:gd name="connsiteY2" fmla="*/ 3896138 h 3896138"/>
              <a:gd name="connsiteX3" fmla="*/ 0 w 5350425"/>
              <a:gd name="connsiteY3" fmla="*/ 3876260 h 3896138"/>
              <a:gd name="connsiteX4" fmla="*/ 0 w 5350425"/>
              <a:gd name="connsiteY4" fmla="*/ 9939 h 3896138"/>
              <a:gd name="connsiteX0" fmla="*/ 0 w 5410059"/>
              <a:gd name="connsiteY0" fmla="*/ 9939 h 3896138"/>
              <a:gd name="connsiteX1" fmla="*/ 5410059 w 5410059"/>
              <a:gd name="connsiteY1" fmla="*/ 0 h 3896138"/>
              <a:gd name="connsiteX2" fmla="*/ 4495659 w 5410059"/>
              <a:gd name="connsiteY2" fmla="*/ 3896138 h 3896138"/>
              <a:gd name="connsiteX3" fmla="*/ 0 w 5410059"/>
              <a:gd name="connsiteY3" fmla="*/ 3876260 h 3896138"/>
              <a:gd name="connsiteX4" fmla="*/ 0 w 5410059"/>
              <a:gd name="connsiteY4" fmla="*/ 9939 h 3896138"/>
              <a:gd name="connsiteX0" fmla="*/ 0 w 5380242"/>
              <a:gd name="connsiteY0" fmla="*/ 838 h 3887037"/>
              <a:gd name="connsiteX1" fmla="*/ 5380242 w 5380242"/>
              <a:gd name="connsiteY1" fmla="*/ 0 h 3887037"/>
              <a:gd name="connsiteX2" fmla="*/ 4495659 w 5380242"/>
              <a:gd name="connsiteY2" fmla="*/ 3887037 h 3887037"/>
              <a:gd name="connsiteX3" fmla="*/ 0 w 5380242"/>
              <a:gd name="connsiteY3" fmla="*/ 3867159 h 3887037"/>
              <a:gd name="connsiteX4" fmla="*/ 0 w 5380242"/>
              <a:gd name="connsiteY4" fmla="*/ 838 h 3887037"/>
              <a:gd name="connsiteX0" fmla="*/ 0 w 5380242"/>
              <a:gd name="connsiteY0" fmla="*/ 838 h 3874447"/>
              <a:gd name="connsiteX1" fmla="*/ 5380242 w 5380242"/>
              <a:gd name="connsiteY1" fmla="*/ 0 h 3874447"/>
              <a:gd name="connsiteX2" fmla="*/ 4777542 w 5380242"/>
              <a:gd name="connsiteY2" fmla="*/ 3874447 h 3874447"/>
              <a:gd name="connsiteX3" fmla="*/ 0 w 5380242"/>
              <a:gd name="connsiteY3" fmla="*/ 3867159 h 3874447"/>
              <a:gd name="connsiteX4" fmla="*/ 0 w 5380242"/>
              <a:gd name="connsiteY4" fmla="*/ 838 h 3874447"/>
              <a:gd name="connsiteX0" fmla="*/ 0 w 5380242"/>
              <a:gd name="connsiteY0" fmla="*/ 838 h 3874447"/>
              <a:gd name="connsiteX1" fmla="*/ 5380242 w 5380242"/>
              <a:gd name="connsiteY1" fmla="*/ 0 h 3874447"/>
              <a:gd name="connsiteX2" fmla="*/ 4853169 w 5380242"/>
              <a:gd name="connsiteY2" fmla="*/ 3874447 h 3874447"/>
              <a:gd name="connsiteX3" fmla="*/ 0 w 5380242"/>
              <a:gd name="connsiteY3" fmla="*/ 3867159 h 3874447"/>
              <a:gd name="connsiteX4" fmla="*/ 0 w 5380242"/>
              <a:gd name="connsiteY4" fmla="*/ 838 h 3874447"/>
              <a:gd name="connsiteX0" fmla="*/ 0 w 5380242"/>
              <a:gd name="connsiteY0" fmla="*/ 838 h 3874447"/>
              <a:gd name="connsiteX1" fmla="*/ 5380242 w 5380242"/>
              <a:gd name="connsiteY1" fmla="*/ 0 h 3874447"/>
              <a:gd name="connsiteX2" fmla="*/ 4894420 w 5380242"/>
              <a:gd name="connsiteY2" fmla="*/ 3874447 h 3874447"/>
              <a:gd name="connsiteX3" fmla="*/ 0 w 5380242"/>
              <a:gd name="connsiteY3" fmla="*/ 3867159 h 3874447"/>
              <a:gd name="connsiteX4" fmla="*/ 0 w 5380242"/>
              <a:gd name="connsiteY4" fmla="*/ 838 h 3874447"/>
              <a:gd name="connsiteX0" fmla="*/ 0 w 5380242"/>
              <a:gd name="connsiteY0" fmla="*/ 838 h 3867159"/>
              <a:gd name="connsiteX1" fmla="*/ 5380242 w 5380242"/>
              <a:gd name="connsiteY1" fmla="*/ 0 h 3867159"/>
              <a:gd name="connsiteX2" fmla="*/ 4887545 w 5380242"/>
              <a:gd name="connsiteY2" fmla="*/ 3861857 h 3867159"/>
              <a:gd name="connsiteX3" fmla="*/ 0 w 5380242"/>
              <a:gd name="connsiteY3" fmla="*/ 3867159 h 3867159"/>
              <a:gd name="connsiteX4" fmla="*/ 0 w 5380242"/>
              <a:gd name="connsiteY4" fmla="*/ 838 h 3867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242" h="3867159">
                <a:moveTo>
                  <a:pt x="0" y="838"/>
                </a:moveTo>
                <a:lnTo>
                  <a:pt x="5380242" y="0"/>
                </a:lnTo>
                <a:lnTo>
                  <a:pt x="4887545" y="3861857"/>
                </a:lnTo>
                <a:lnTo>
                  <a:pt x="0" y="3867159"/>
                </a:lnTo>
                <a:lnTo>
                  <a:pt x="0" y="838"/>
                </a:lnTo>
                <a:close/>
              </a:path>
            </a:pathLst>
          </a:custGeom>
        </p:spPr>
        <p:txBody>
          <a:bodyPr anchor="ctr">
            <a:normAutofit/>
          </a:bodyPr>
          <a:lstStyle>
            <a:lvl1pPr marL="0" indent="0" algn="l">
              <a:lnSpc>
                <a:spcPct val="100000"/>
              </a:lnSpc>
              <a:buNone/>
              <a:defRPr sz="8000" baseline="0">
                <a:solidFill>
                  <a:schemeClr val="accent1"/>
                </a:solidFill>
                <a:latin typeface="+mj-lt"/>
              </a:defRPr>
            </a:lvl1pPr>
          </a:lstStyle>
          <a:p>
            <a:pPr lvl="0"/>
            <a:r>
              <a:rPr lang="nb-NO"/>
              <a:t>Chapter page image</a:t>
            </a:r>
          </a:p>
        </p:txBody>
      </p:sp>
    </p:spTree>
    <p:extLst>
      <p:ext uri="{BB962C8B-B14F-4D97-AF65-F5344CB8AC3E}">
        <p14:creationId xmlns:p14="http://schemas.microsoft.com/office/powerpoint/2010/main" val="1855450479"/>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hapter image dark">
    <p:bg>
      <p:bgPr>
        <a:solidFill>
          <a:schemeClr val="bg2">
            <a:lumMod val="25000"/>
          </a:schemeClr>
        </a:solidFill>
        <a:effectLst/>
      </p:bgPr>
    </p:bg>
    <p:spTree>
      <p:nvGrpSpPr>
        <p:cNvPr id="1" name=""/>
        <p:cNvGrpSpPr/>
        <p:nvPr/>
      </p:nvGrpSpPr>
      <p:grpSpPr>
        <a:xfrm>
          <a:off x="0" y="0"/>
          <a:ext cx="0" cy="0"/>
          <a:chOff x="0" y="0"/>
          <a:chExt cx="0" cy="0"/>
        </a:xfrm>
      </p:grpSpPr>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8" name="Plassholder for bilde 4">
            <a:extLst>
              <a:ext uri="{FF2B5EF4-FFF2-40B4-BE49-F238E27FC236}">
                <a16:creationId xmlns:a16="http://schemas.microsoft.com/office/drawing/2014/main" id="{81BF09AC-313F-F044-BD9D-BD9C3C13E4C4}"/>
              </a:ext>
            </a:extLst>
          </p:cNvPr>
          <p:cNvSpPr>
            <a:spLocks noGrp="1"/>
          </p:cNvSpPr>
          <p:nvPr>
            <p:ph type="pic" sz="quarter" idx="15" hasCustomPrompt="1"/>
          </p:nvPr>
        </p:nvSpPr>
        <p:spPr>
          <a:xfrm>
            <a:off x="6312569" y="0"/>
            <a:ext cx="5879431" cy="6878626"/>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897147 w 6096000"/>
              <a:gd name="connsiteY0" fmla="*/ 0 h 6866626"/>
              <a:gd name="connsiteX1" fmla="*/ 6096000 w 6096000"/>
              <a:gd name="connsiteY1" fmla="*/ 8626 h 6866626"/>
              <a:gd name="connsiteX2" fmla="*/ 6096000 w 6096000"/>
              <a:gd name="connsiteY2" fmla="*/ 6866626 h 6866626"/>
              <a:gd name="connsiteX3" fmla="*/ 0 w 6096000"/>
              <a:gd name="connsiteY3" fmla="*/ 6866626 h 6866626"/>
              <a:gd name="connsiteX4" fmla="*/ 897147 w 6096000"/>
              <a:gd name="connsiteY4" fmla="*/ 0 h 6866626"/>
              <a:gd name="connsiteX0" fmla="*/ 1354347 w 6553200"/>
              <a:gd name="connsiteY0" fmla="*/ 0 h 6866626"/>
              <a:gd name="connsiteX1" fmla="*/ 6553200 w 6553200"/>
              <a:gd name="connsiteY1" fmla="*/ 8626 h 6866626"/>
              <a:gd name="connsiteX2" fmla="*/ 6553200 w 6553200"/>
              <a:gd name="connsiteY2" fmla="*/ 6866626 h 6866626"/>
              <a:gd name="connsiteX3" fmla="*/ 0 w 6553200"/>
              <a:gd name="connsiteY3" fmla="*/ 6866626 h 6866626"/>
              <a:gd name="connsiteX4" fmla="*/ 1354347 w 6553200"/>
              <a:gd name="connsiteY4" fmla="*/ 0 h 6866626"/>
              <a:gd name="connsiteX0" fmla="*/ 1371600 w 6553200"/>
              <a:gd name="connsiteY0" fmla="*/ 1 h 6858000"/>
              <a:gd name="connsiteX1" fmla="*/ 6553200 w 6553200"/>
              <a:gd name="connsiteY1" fmla="*/ 0 h 6858000"/>
              <a:gd name="connsiteX2" fmla="*/ 6553200 w 6553200"/>
              <a:gd name="connsiteY2" fmla="*/ 6858000 h 6858000"/>
              <a:gd name="connsiteX3" fmla="*/ 0 w 6553200"/>
              <a:gd name="connsiteY3" fmla="*/ 6858000 h 6858000"/>
              <a:gd name="connsiteX4" fmla="*/ 1371600 w 6553200"/>
              <a:gd name="connsiteY4" fmla="*/ 1 h 6858000"/>
              <a:gd name="connsiteX0" fmla="*/ 697831 w 5879431"/>
              <a:gd name="connsiteY0" fmla="*/ 1 h 6871750"/>
              <a:gd name="connsiteX1" fmla="*/ 5879431 w 5879431"/>
              <a:gd name="connsiteY1" fmla="*/ 0 h 6871750"/>
              <a:gd name="connsiteX2" fmla="*/ 5879431 w 5879431"/>
              <a:gd name="connsiteY2" fmla="*/ 6858000 h 6871750"/>
              <a:gd name="connsiteX3" fmla="*/ 0 w 5879431"/>
              <a:gd name="connsiteY3" fmla="*/ 6871750 h 6871750"/>
              <a:gd name="connsiteX4" fmla="*/ 697831 w 5879431"/>
              <a:gd name="connsiteY4" fmla="*/ 1 h 6871750"/>
              <a:gd name="connsiteX0" fmla="*/ 697831 w 5879431"/>
              <a:gd name="connsiteY0" fmla="*/ 1 h 6878626"/>
              <a:gd name="connsiteX1" fmla="*/ 5879431 w 5879431"/>
              <a:gd name="connsiteY1" fmla="*/ 0 h 6878626"/>
              <a:gd name="connsiteX2" fmla="*/ 5879431 w 5879431"/>
              <a:gd name="connsiteY2" fmla="*/ 6878626 h 6878626"/>
              <a:gd name="connsiteX3" fmla="*/ 0 w 5879431"/>
              <a:gd name="connsiteY3" fmla="*/ 6871750 h 6878626"/>
              <a:gd name="connsiteX4" fmla="*/ 697831 w 5879431"/>
              <a:gd name="connsiteY4" fmla="*/ 1 h 6878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79431" h="6878626">
                <a:moveTo>
                  <a:pt x="697831" y="1"/>
                </a:moveTo>
                <a:lnTo>
                  <a:pt x="5879431" y="0"/>
                </a:lnTo>
                <a:lnTo>
                  <a:pt x="5879431" y="6878626"/>
                </a:lnTo>
                <a:lnTo>
                  <a:pt x="0" y="6871750"/>
                </a:lnTo>
                <a:lnTo>
                  <a:pt x="697831" y="1"/>
                </a:lnTo>
                <a:close/>
              </a:path>
            </a:pathLst>
          </a:custGeom>
        </p:spPr>
        <p:txBody>
          <a:bodyPr anchor="ctr"/>
          <a:lstStyle>
            <a:lvl1pPr marL="228600" marR="0" indent="-228600" algn="ctr" defTabSz="914400" rtl="0" eaLnBrk="1" fontAlgn="auto" latinLnBrk="0" hangingPunct="1">
              <a:lnSpc>
                <a:spcPct val="90000"/>
              </a:lnSpc>
              <a:spcBef>
                <a:spcPts val="1000"/>
              </a:spcBef>
              <a:spcAft>
                <a:spcPts val="0"/>
              </a:spcAft>
              <a:buClrTx/>
              <a:buSzTx/>
              <a:buFont typeface="Arial"/>
              <a:buChar char="•"/>
              <a:tabLst/>
              <a:defRPr sz="1600"/>
            </a:lvl1pPr>
          </a:lstStyle>
          <a:p>
            <a:r>
              <a:rPr lang="en-US" dirty="0"/>
              <a:t>Drag picture to placeholder or click icon to add</a:t>
            </a:r>
          </a:p>
        </p:txBody>
      </p:sp>
      <p:sp>
        <p:nvSpPr>
          <p:cNvPr id="12" name="Plassholder for tekst 2">
            <a:extLst>
              <a:ext uri="{FF2B5EF4-FFF2-40B4-BE49-F238E27FC236}">
                <a16:creationId xmlns:a16="http://schemas.microsoft.com/office/drawing/2014/main" id="{F3AC1F62-ADEC-F048-96C5-AAC00129BD19}"/>
              </a:ext>
            </a:extLst>
          </p:cNvPr>
          <p:cNvSpPr>
            <a:spLocks noGrp="1"/>
          </p:cNvSpPr>
          <p:nvPr>
            <p:ph type="body" sz="quarter" idx="10" hasCustomPrompt="1"/>
          </p:nvPr>
        </p:nvSpPr>
        <p:spPr>
          <a:xfrm>
            <a:off x="1113324" y="1062320"/>
            <a:ext cx="5380242" cy="4223467"/>
          </a:xfrm>
          <a:custGeom>
            <a:avLst/>
            <a:gdLst>
              <a:gd name="connsiteX0" fmla="*/ 0 w 4982677"/>
              <a:gd name="connsiteY0" fmla="*/ 0 h 3866321"/>
              <a:gd name="connsiteX1" fmla="*/ 4982677 w 4982677"/>
              <a:gd name="connsiteY1" fmla="*/ 0 h 3866321"/>
              <a:gd name="connsiteX2" fmla="*/ 4982677 w 4982677"/>
              <a:gd name="connsiteY2" fmla="*/ 3866321 h 3866321"/>
              <a:gd name="connsiteX3" fmla="*/ 0 w 4982677"/>
              <a:gd name="connsiteY3" fmla="*/ 3866321 h 3866321"/>
              <a:gd name="connsiteX4" fmla="*/ 0 w 4982677"/>
              <a:gd name="connsiteY4" fmla="*/ 0 h 3866321"/>
              <a:gd name="connsiteX0" fmla="*/ 0 w 4982677"/>
              <a:gd name="connsiteY0" fmla="*/ 0 h 3866321"/>
              <a:gd name="connsiteX1" fmla="*/ 4982677 w 4982677"/>
              <a:gd name="connsiteY1" fmla="*/ 0 h 3866321"/>
              <a:gd name="connsiteX2" fmla="*/ 4624868 w 4982677"/>
              <a:gd name="connsiteY2" fmla="*/ 3866321 h 3866321"/>
              <a:gd name="connsiteX3" fmla="*/ 0 w 4982677"/>
              <a:gd name="connsiteY3" fmla="*/ 3866321 h 3866321"/>
              <a:gd name="connsiteX4" fmla="*/ 0 w 4982677"/>
              <a:gd name="connsiteY4" fmla="*/ 0 h 3866321"/>
              <a:gd name="connsiteX0" fmla="*/ 0 w 5290790"/>
              <a:gd name="connsiteY0" fmla="*/ 9939 h 3876260"/>
              <a:gd name="connsiteX1" fmla="*/ 5290790 w 5290790"/>
              <a:gd name="connsiteY1" fmla="*/ 0 h 3876260"/>
              <a:gd name="connsiteX2" fmla="*/ 4624868 w 5290790"/>
              <a:gd name="connsiteY2" fmla="*/ 3876260 h 3876260"/>
              <a:gd name="connsiteX3" fmla="*/ 0 w 5290790"/>
              <a:gd name="connsiteY3" fmla="*/ 3876260 h 3876260"/>
              <a:gd name="connsiteX4" fmla="*/ 0 w 5290790"/>
              <a:gd name="connsiteY4" fmla="*/ 9939 h 3876260"/>
              <a:gd name="connsiteX0" fmla="*/ 0 w 5290790"/>
              <a:gd name="connsiteY0" fmla="*/ 9939 h 3886199"/>
              <a:gd name="connsiteX1" fmla="*/ 5290790 w 5290790"/>
              <a:gd name="connsiteY1" fmla="*/ 0 h 3886199"/>
              <a:gd name="connsiteX2" fmla="*/ 4505599 w 5290790"/>
              <a:gd name="connsiteY2" fmla="*/ 3886199 h 3886199"/>
              <a:gd name="connsiteX3" fmla="*/ 0 w 5290790"/>
              <a:gd name="connsiteY3" fmla="*/ 3876260 h 3886199"/>
              <a:gd name="connsiteX4" fmla="*/ 0 w 5290790"/>
              <a:gd name="connsiteY4" fmla="*/ 9939 h 3886199"/>
              <a:gd name="connsiteX0" fmla="*/ 0 w 5290790"/>
              <a:gd name="connsiteY0" fmla="*/ 9939 h 3896138"/>
              <a:gd name="connsiteX1" fmla="*/ 5290790 w 5290790"/>
              <a:gd name="connsiteY1" fmla="*/ 0 h 3896138"/>
              <a:gd name="connsiteX2" fmla="*/ 4465842 w 5290790"/>
              <a:gd name="connsiteY2" fmla="*/ 3896138 h 3896138"/>
              <a:gd name="connsiteX3" fmla="*/ 0 w 5290790"/>
              <a:gd name="connsiteY3" fmla="*/ 3876260 h 3896138"/>
              <a:gd name="connsiteX4" fmla="*/ 0 w 5290790"/>
              <a:gd name="connsiteY4" fmla="*/ 9939 h 3896138"/>
              <a:gd name="connsiteX0" fmla="*/ 0 w 5290790"/>
              <a:gd name="connsiteY0" fmla="*/ 9939 h 3896138"/>
              <a:gd name="connsiteX1" fmla="*/ 5290790 w 5290790"/>
              <a:gd name="connsiteY1" fmla="*/ 0 h 3896138"/>
              <a:gd name="connsiteX2" fmla="*/ 4306816 w 5290790"/>
              <a:gd name="connsiteY2" fmla="*/ 3896138 h 3896138"/>
              <a:gd name="connsiteX3" fmla="*/ 0 w 5290790"/>
              <a:gd name="connsiteY3" fmla="*/ 3876260 h 3896138"/>
              <a:gd name="connsiteX4" fmla="*/ 0 w 5290790"/>
              <a:gd name="connsiteY4" fmla="*/ 9939 h 3896138"/>
              <a:gd name="connsiteX0" fmla="*/ 0 w 5340486"/>
              <a:gd name="connsiteY0" fmla="*/ 17387 h 3903586"/>
              <a:gd name="connsiteX1" fmla="*/ 5340486 w 5340486"/>
              <a:gd name="connsiteY1" fmla="*/ 0 h 3903586"/>
              <a:gd name="connsiteX2" fmla="*/ 4306816 w 5340486"/>
              <a:gd name="connsiteY2" fmla="*/ 3903586 h 3903586"/>
              <a:gd name="connsiteX3" fmla="*/ 0 w 5340486"/>
              <a:gd name="connsiteY3" fmla="*/ 3883708 h 3903586"/>
              <a:gd name="connsiteX4" fmla="*/ 0 w 5340486"/>
              <a:gd name="connsiteY4" fmla="*/ 17387 h 3903586"/>
              <a:gd name="connsiteX0" fmla="*/ 0 w 5350425"/>
              <a:gd name="connsiteY0" fmla="*/ 9939 h 3896138"/>
              <a:gd name="connsiteX1" fmla="*/ 5350425 w 5350425"/>
              <a:gd name="connsiteY1" fmla="*/ 0 h 3896138"/>
              <a:gd name="connsiteX2" fmla="*/ 4306816 w 5350425"/>
              <a:gd name="connsiteY2" fmla="*/ 3896138 h 3896138"/>
              <a:gd name="connsiteX3" fmla="*/ 0 w 5350425"/>
              <a:gd name="connsiteY3" fmla="*/ 3876260 h 3896138"/>
              <a:gd name="connsiteX4" fmla="*/ 0 w 5350425"/>
              <a:gd name="connsiteY4" fmla="*/ 9939 h 3896138"/>
              <a:gd name="connsiteX0" fmla="*/ 0 w 5350425"/>
              <a:gd name="connsiteY0" fmla="*/ 9939 h 3896138"/>
              <a:gd name="connsiteX1" fmla="*/ 5350425 w 5350425"/>
              <a:gd name="connsiteY1" fmla="*/ 0 h 3896138"/>
              <a:gd name="connsiteX2" fmla="*/ 4495659 w 5350425"/>
              <a:gd name="connsiteY2" fmla="*/ 3896138 h 3896138"/>
              <a:gd name="connsiteX3" fmla="*/ 0 w 5350425"/>
              <a:gd name="connsiteY3" fmla="*/ 3876260 h 3896138"/>
              <a:gd name="connsiteX4" fmla="*/ 0 w 5350425"/>
              <a:gd name="connsiteY4" fmla="*/ 9939 h 3896138"/>
              <a:gd name="connsiteX0" fmla="*/ 0 w 5410059"/>
              <a:gd name="connsiteY0" fmla="*/ 9939 h 3896138"/>
              <a:gd name="connsiteX1" fmla="*/ 5410059 w 5410059"/>
              <a:gd name="connsiteY1" fmla="*/ 0 h 3896138"/>
              <a:gd name="connsiteX2" fmla="*/ 4495659 w 5410059"/>
              <a:gd name="connsiteY2" fmla="*/ 3896138 h 3896138"/>
              <a:gd name="connsiteX3" fmla="*/ 0 w 5410059"/>
              <a:gd name="connsiteY3" fmla="*/ 3876260 h 3896138"/>
              <a:gd name="connsiteX4" fmla="*/ 0 w 5410059"/>
              <a:gd name="connsiteY4" fmla="*/ 9939 h 3896138"/>
              <a:gd name="connsiteX0" fmla="*/ 0 w 5380242"/>
              <a:gd name="connsiteY0" fmla="*/ 838 h 3887037"/>
              <a:gd name="connsiteX1" fmla="*/ 5380242 w 5380242"/>
              <a:gd name="connsiteY1" fmla="*/ 0 h 3887037"/>
              <a:gd name="connsiteX2" fmla="*/ 4495659 w 5380242"/>
              <a:gd name="connsiteY2" fmla="*/ 3887037 h 3887037"/>
              <a:gd name="connsiteX3" fmla="*/ 0 w 5380242"/>
              <a:gd name="connsiteY3" fmla="*/ 3867159 h 3887037"/>
              <a:gd name="connsiteX4" fmla="*/ 0 w 5380242"/>
              <a:gd name="connsiteY4" fmla="*/ 838 h 3887037"/>
              <a:gd name="connsiteX0" fmla="*/ 0 w 5380242"/>
              <a:gd name="connsiteY0" fmla="*/ 838 h 3874447"/>
              <a:gd name="connsiteX1" fmla="*/ 5380242 w 5380242"/>
              <a:gd name="connsiteY1" fmla="*/ 0 h 3874447"/>
              <a:gd name="connsiteX2" fmla="*/ 4777542 w 5380242"/>
              <a:gd name="connsiteY2" fmla="*/ 3874447 h 3874447"/>
              <a:gd name="connsiteX3" fmla="*/ 0 w 5380242"/>
              <a:gd name="connsiteY3" fmla="*/ 3867159 h 3874447"/>
              <a:gd name="connsiteX4" fmla="*/ 0 w 5380242"/>
              <a:gd name="connsiteY4" fmla="*/ 838 h 3874447"/>
              <a:gd name="connsiteX0" fmla="*/ 0 w 5380242"/>
              <a:gd name="connsiteY0" fmla="*/ 838 h 3874447"/>
              <a:gd name="connsiteX1" fmla="*/ 5380242 w 5380242"/>
              <a:gd name="connsiteY1" fmla="*/ 0 h 3874447"/>
              <a:gd name="connsiteX2" fmla="*/ 4853169 w 5380242"/>
              <a:gd name="connsiteY2" fmla="*/ 3874447 h 3874447"/>
              <a:gd name="connsiteX3" fmla="*/ 0 w 5380242"/>
              <a:gd name="connsiteY3" fmla="*/ 3867159 h 3874447"/>
              <a:gd name="connsiteX4" fmla="*/ 0 w 5380242"/>
              <a:gd name="connsiteY4" fmla="*/ 838 h 3874447"/>
              <a:gd name="connsiteX0" fmla="*/ 0 w 5380242"/>
              <a:gd name="connsiteY0" fmla="*/ 838 h 3874447"/>
              <a:gd name="connsiteX1" fmla="*/ 5380242 w 5380242"/>
              <a:gd name="connsiteY1" fmla="*/ 0 h 3874447"/>
              <a:gd name="connsiteX2" fmla="*/ 4894420 w 5380242"/>
              <a:gd name="connsiteY2" fmla="*/ 3874447 h 3874447"/>
              <a:gd name="connsiteX3" fmla="*/ 0 w 5380242"/>
              <a:gd name="connsiteY3" fmla="*/ 3867159 h 3874447"/>
              <a:gd name="connsiteX4" fmla="*/ 0 w 5380242"/>
              <a:gd name="connsiteY4" fmla="*/ 838 h 3874447"/>
              <a:gd name="connsiteX0" fmla="*/ 0 w 5380242"/>
              <a:gd name="connsiteY0" fmla="*/ 838 h 3867159"/>
              <a:gd name="connsiteX1" fmla="*/ 5380242 w 5380242"/>
              <a:gd name="connsiteY1" fmla="*/ 0 h 3867159"/>
              <a:gd name="connsiteX2" fmla="*/ 4887545 w 5380242"/>
              <a:gd name="connsiteY2" fmla="*/ 3861857 h 3867159"/>
              <a:gd name="connsiteX3" fmla="*/ 0 w 5380242"/>
              <a:gd name="connsiteY3" fmla="*/ 3867159 h 3867159"/>
              <a:gd name="connsiteX4" fmla="*/ 0 w 5380242"/>
              <a:gd name="connsiteY4" fmla="*/ 838 h 3867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242" h="3867159">
                <a:moveTo>
                  <a:pt x="0" y="838"/>
                </a:moveTo>
                <a:lnTo>
                  <a:pt x="5380242" y="0"/>
                </a:lnTo>
                <a:lnTo>
                  <a:pt x="4887545" y="3861857"/>
                </a:lnTo>
                <a:lnTo>
                  <a:pt x="0" y="3867159"/>
                </a:lnTo>
                <a:lnTo>
                  <a:pt x="0" y="838"/>
                </a:lnTo>
                <a:close/>
              </a:path>
            </a:pathLst>
          </a:custGeom>
        </p:spPr>
        <p:txBody>
          <a:bodyPr anchor="ctr">
            <a:normAutofit/>
          </a:bodyPr>
          <a:lstStyle>
            <a:lvl1pPr marL="0" indent="0" algn="l">
              <a:lnSpc>
                <a:spcPct val="100000"/>
              </a:lnSpc>
              <a:buNone/>
              <a:defRPr sz="8000" baseline="0">
                <a:solidFill>
                  <a:schemeClr val="bg1"/>
                </a:solidFill>
                <a:latin typeface="+mj-lt"/>
              </a:defRPr>
            </a:lvl1pPr>
          </a:lstStyle>
          <a:p>
            <a:pPr lvl="0"/>
            <a:r>
              <a:rPr lang="nb-NO"/>
              <a:t>Chapter page image</a:t>
            </a:r>
          </a:p>
        </p:txBody>
      </p:sp>
    </p:spTree>
    <p:extLst>
      <p:ext uri="{BB962C8B-B14F-4D97-AF65-F5344CB8AC3E}">
        <p14:creationId xmlns:p14="http://schemas.microsoft.com/office/powerpoint/2010/main" val="3502858133"/>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apter divider light">
    <p:spTree>
      <p:nvGrpSpPr>
        <p:cNvPr id="1" name=""/>
        <p:cNvGrpSpPr/>
        <p:nvPr/>
      </p:nvGrpSpPr>
      <p:grpSpPr>
        <a:xfrm>
          <a:off x="0" y="0"/>
          <a:ext cx="0" cy="0"/>
          <a:chOff x="0" y="0"/>
          <a:chExt cx="0" cy="0"/>
        </a:xfrm>
      </p:grpSpPr>
      <p:pic>
        <p:nvPicPr>
          <p:cNvPr id="7" name="Bilde 6"/>
          <p:cNvPicPr>
            <a:picLocks noChangeAspect="1"/>
          </p:cNvPicPr>
          <p:nvPr userDrawn="1"/>
        </p:nvPicPr>
        <p:blipFill rotWithShape="1">
          <a:blip r:embed="rId2" cstate="screen">
            <a:extLst>
              <a:ext uri="{28A0092B-C50C-407E-A947-70E740481C1C}">
                <a14:useLocalDpi xmlns:a14="http://schemas.microsoft.com/office/drawing/2010/main"/>
              </a:ext>
            </a:extLst>
          </a:blip>
          <a:srcRect l="-5292"/>
          <a:stretch/>
        </p:blipFill>
        <p:spPr>
          <a:xfrm>
            <a:off x="2501462" y="-1"/>
            <a:ext cx="9690539" cy="6858001"/>
          </a:xfrm>
          <a:prstGeom prst="rect">
            <a:avLst/>
          </a:prstGeom>
        </p:spPr>
      </p:pic>
      <p:sp>
        <p:nvSpPr>
          <p:cNvPr id="9" name="Plassholder for tekst 2"/>
          <p:cNvSpPr>
            <a:spLocks noGrp="1"/>
          </p:cNvSpPr>
          <p:nvPr>
            <p:ph type="body" sz="quarter" idx="10" hasCustomPrompt="1"/>
          </p:nvPr>
        </p:nvSpPr>
        <p:spPr>
          <a:xfrm>
            <a:off x="1113323" y="1039528"/>
            <a:ext cx="9907604" cy="4783756"/>
          </a:xfrm>
          <a:prstGeom prst="rect">
            <a:avLst/>
          </a:prstGeom>
        </p:spPr>
        <p:txBody>
          <a:bodyPr anchor="t">
            <a:normAutofit/>
          </a:bodyPr>
          <a:lstStyle>
            <a:lvl1pPr marL="0" indent="0" algn="l">
              <a:lnSpc>
                <a:spcPct val="100000"/>
              </a:lnSpc>
              <a:buNone/>
              <a:defRPr sz="8000" baseline="0">
                <a:solidFill>
                  <a:schemeClr val="accent1"/>
                </a:solidFill>
                <a:latin typeface="+mj-lt"/>
              </a:defRPr>
            </a:lvl1pPr>
          </a:lstStyle>
          <a:p>
            <a:pPr lvl="0"/>
            <a:r>
              <a:rPr lang="nb-NO"/>
              <a:t>Chapter page light</a:t>
            </a:r>
          </a:p>
        </p:txBody>
      </p:sp>
      <p:grpSp>
        <p:nvGrpSpPr>
          <p:cNvPr id="10" name="Gruppe 9"/>
          <p:cNvGrpSpPr/>
          <p:nvPr userDrawn="1"/>
        </p:nvGrpSpPr>
        <p:grpSpPr>
          <a:xfrm>
            <a:off x="0" y="0"/>
            <a:ext cx="802800" cy="1052380"/>
            <a:chOff x="0" y="0"/>
            <a:chExt cx="802800" cy="1052380"/>
          </a:xfrm>
        </p:grpSpPr>
        <p:sp>
          <p:nvSpPr>
            <p:cNvPr id="11" name="Rektangel 10"/>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Bilde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Tree>
    <p:extLst/>
  </p:cSld>
  <p:clrMapOvr>
    <a:masterClrMapping/>
  </p:clrMapOvr>
  <p:extLst mod="1">
    <p:ext uri="{DCECCB84-F9BA-43D5-87BE-67443E8EF086}">
      <p15:sldGuideLst xmlns:p15="http://schemas.microsoft.com/office/powerpoint/2012/main">
        <p15:guide id="1" orient="horz" pos="867" userDrawn="1">
          <p15:clr>
            <a:srgbClr val="FBAE40"/>
          </p15:clr>
        </p15:guide>
        <p15:guide id="2" pos="756"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apter divider dark">
    <p:spTree>
      <p:nvGrpSpPr>
        <p:cNvPr id="1" name=""/>
        <p:cNvGrpSpPr/>
        <p:nvPr/>
      </p:nvGrpSpPr>
      <p:grpSpPr>
        <a:xfrm>
          <a:off x="0" y="0"/>
          <a:ext cx="0" cy="0"/>
          <a:chOff x="0" y="0"/>
          <a:chExt cx="0" cy="0"/>
        </a:xfrm>
      </p:grpSpPr>
      <p:sp>
        <p:nvSpPr>
          <p:cNvPr id="8" name="Rektangel 7"/>
          <p:cNvSpPr/>
          <p:nvPr userDrawn="1"/>
        </p:nvSpPr>
        <p:spPr>
          <a:xfrm>
            <a:off x="0" y="0"/>
            <a:ext cx="12192000" cy="6858000"/>
          </a:xfrm>
          <a:prstGeom prst="rect">
            <a:avLst/>
          </a:prstGeom>
          <a:solidFill>
            <a:schemeClr val="bg2">
              <a:lumMod val="2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7" name="Bilde 6"/>
          <p:cNvPicPr>
            <a:picLocks noChangeAspect="1"/>
          </p:cNvPicPr>
          <p:nvPr userDrawn="1"/>
        </p:nvPicPr>
        <p:blipFill rotWithShape="1">
          <a:blip r:embed="rId2" cstate="screen">
            <a:alphaModFix amt="40000"/>
            <a:extLst>
              <a:ext uri="{28A0092B-C50C-407E-A947-70E740481C1C}">
                <a14:useLocalDpi xmlns:a14="http://schemas.microsoft.com/office/drawing/2010/main"/>
              </a:ext>
            </a:extLst>
          </a:blip>
          <a:srcRect l="-3694"/>
          <a:stretch/>
        </p:blipFill>
        <p:spPr>
          <a:xfrm>
            <a:off x="2648608" y="1"/>
            <a:ext cx="9543392" cy="6857999"/>
          </a:xfrm>
          <a:prstGeom prst="rect">
            <a:avLst/>
          </a:prstGeom>
        </p:spPr>
      </p:pic>
      <p:sp>
        <p:nvSpPr>
          <p:cNvPr id="9" name="Plassholder for tekst 2"/>
          <p:cNvSpPr>
            <a:spLocks noGrp="1"/>
          </p:cNvSpPr>
          <p:nvPr>
            <p:ph type="body" sz="quarter" idx="10" hasCustomPrompt="1"/>
          </p:nvPr>
        </p:nvSpPr>
        <p:spPr>
          <a:xfrm>
            <a:off x="1113323" y="1039528"/>
            <a:ext cx="9907604" cy="4783756"/>
          </a:xfrm>
          <a:prstGeom prst="rect">
            <a:avLst/>
          </a:prstGeom>
        </p:spPr>
        <p:txBody>
          <a:bodyPr anchor="t">
            <a:normAutofit/>
          </a:bodyPr>
          <a:lstStyle>
            <a:lvl1pPr marL="0" indent="0" algn="l">
              <a:lnSpc>
                <a:spcPct val="100000"/>
              </a:lnSpc>
              <a:buNone/>
              <a:defRPr sz="8000" baseline="0">
                <a:solidFill>
                  <a:schemeClr val="bg2"/>
                </a:solidFill>
                <a:latin typeface="+mj-lt"/>
              </a:defRPr>
            </a:lvl1pPr>
          </a:lstStyle>
          <a:p>
            <a:pPr lvl="0"/>
            <a:r>
              <a:rPr lang="nb-NO"/>
              <a:t>Chapter page dark</a:t>
            </a:r>
          </a:p>
        </p:txBody>
      </p:sp>
      <p:grpSp>
        <p:nvGrpSpPr>
          <p:cNvPr id="10" name="Gruppe 9"/>
          <p:cNvGrpSpPr/>
          <p:nvPr userDrawn="1"/>
        </p:nvGrpSpPr>
        <p:grpSpPr>
          <a:xfrm>
            <a:off x="0" y="0"/>
            <a:ext cx="802800" cy="1052380"/>
            <a:chOff x="0" y="0"/>
            <a:chExt cx="802800" cy="1052380"/>
          </a:xfrm>
        </p:grpSpPr>
        <p:sp>
          <p:nvSpPr>
            <p:cNvPr id="11" name="Rektangel 10"/>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Bilde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Tree>
    <p:extLst/>
  </p:cSld>
  <p:clrMapOvr>
    <a:masterClrMapping/>
  </p:clrMapOvr>
  <p:extLst mod="1">
    <p:ext uri="{DCECCB84-F9BA-43D5-87BE-67443E8EF086}">
      <p15:sldGuideLst xmlns:p15="http://schemas.microsoft.com/office/powerpoint/2012/main">
        <p15:guide id="1" orient="horz" pos="867" userDrawn="1">
          <p15:clr>
            <a:srgbClr val="FBAE40"/>
          </p15:clr>
        </p15:guide>
        <p15:guide id="2" pos="756"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reak page dark - with quote">
    <p:bg>
      <p:bgPr>
        <a:solidFill>
          <a:schemeClr val="bg1">
            <a:alpha val="95000"/>
          </a:schemeClr>
        </a:solidFill>
        <a:effectLst/>
      </p:bgPr>
    </p:bg>
    <p:spTree>
      <p:nvGrpSpPr>
        <p:cNvPr id="1" name=""/>
        <p:cNvGrpSpPr/>
        <p:nvPr/>
      </p:nvGrpSpPr>
      <p:grpSpPr>
        <a:xfrm>
          <a:off x="0" y="0"/>
          <a:ext cx="0" cy="0"/>
          <a:chOff x="0" y="0"/>
          <a:chExt cx="0" cy="0"/>
        </a:xfrm>
      </p:grpSpPr>
      <p:sp>
        <p:nvSpPr>
          <p:cNvPr id="6" name="Rektangel 5"/>
          <p:cNvSpPr/>
          <p:nvPr userDrawn="1"/>
        </p:nvSpPr>
        <p:spPr>
          <a:xfrm>
            <a:off x="0" y="0"/>
            <a:ext cx="12192000" cy="6858000"/>
          </a:xfrm>
          <a:prstGeom prst="rect">
            <a:avLst/>
          </a:prstGeom>
          <a:solidFill>
            <a:schemeClr val="bg2">
              <a:lumMod val="2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 name="Plassholder for tekst 2"/>
          <p:cNvSpPr>
            <a:spLocks noGrp="1"/>
          </p:cNvSpPr>
          <p:nvPr>
            <p:ph type="body" sz="quarter" idx="10" hasCustomPrompt="1"/>
          </p:nvPr>
        </p:nvSpPr>
        <p:spPr>
          <a:xfrm>
            <a:off x="1142198" y="1039528"/>
            <a:ext cx="9907604" cy="4783756"/>
          </a:xfrm>
          <a:prstGeom prst="rect">
            <a:avLst/>
          </a:prstGeom>
        </p:spPr>
        <p:txBody>
          <a:bodyPr anchor="ctr">
            <a:normAutofit/>
          </a:bodyPr>
          <a:lstStyle>
            <a:lvl1pPr marL="0" indent="0" algn="ctr">
              <a:lnSpc>
                <a:spcPct val="100000"/>
              </a:lnSpc>
              <a:buNone/>
              <a:defRPr sz="8000" b="1" baseline="0">
                <a:solidFill>
                  <a:schemeClr val="bg2"/>
                </a:solidFill>
                <a:latin typeface="+mn-lt"/>
              </a:defRPr>
            </a:lvl1pPr>
          </a:lstStyle>
          <a:p>
            <a:pPr lvl="0"/>
            <a:r>
              <a:rPr lang="nb-NO"/>
              <a:t>Break page, for instance with a ”quote”</a:t>
            </a:r>
          </a:p>
        </p:txBody>
      </p:sp>
      <p:grpSp>
        <p:nvGrpSpPr>
          <p:cNvPr id="7" name="Gruppe 6"/>
          <p:cNvGrpSpPr/>
          <p:nvPr userDrawn="1"/>
        </p:nvGrpSpPr>
        <p:grpSpPr>
          <a:xfrm>
            <a:off x="0" y="0"/>
            <a:ext cx="802800" cy="1052380"/>
            <a:chOff x="0" y="0"/>
            <a:chExt cx="802800" cy="1052380"/>
          </a:xfrm>
        </p:grpSpPr>
        <p:sp>
          <p:nvSpPr>
            <p:cNvPr id="8" name="Rektangel 7"/>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9" name="Bild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Tree>
    <p:extLst/>
  </p:cSld>
  <p:clrMapOvr>
    <a:masterClrMapping/>
  </p:clrMapOvr>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reak page red - with quote">
    <p:spTree>
      <p:nvGrpSpPr>
        <p:cNvPr id="1" name=""/>
        <p:cNvGrpSpPr/>
        <p:nvPr/>
      </p:nvGrpSpPr>
      <p:grpSpPr>
        <a:xfrm>
          <a:off x="0" y="0"/>
          <a:ext cx="0" cy="0"/>
          <a:chOff x="0" y="0"/>
          <a:chExt cx="0" cy="0"/>
        </a:xfrm>
      </p:grpSpPr>
      <p:sp>
        <p:nvSpPr>
          <p:cNvPr id="6" name="Rektangel 5"/>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7" name="Plassholder for tekst 2"/>
          <p:cNvSpPr>
            <a:spLocks noGrp="1"/>
          </p:cNvSpPr>
          <p:nvPr>
            <p:ph type="body" sz="quarter" idx="10" hasCustomPrompt="1"/>
          </p:nvPr>
        </p:nvSpPr>
        <p:spPr>
          <a:xfrm>
            <a:off x="1142198" y="1039528"/>
            <a:ext cx="9907604" cy="4783756"/>
          </a:xfrm>
          <a:prstGeom prst="rect">
            <a:avLst/>
          </a:prstGeom>
        </p:spPr>
        <p:txBody>
          <a:bodyPr anchor="ctr">
            <a:normAutofit/>
          </a:bodyPr>
          <a:lstStyle>
            <a:lvl1pPr marL="0" indent="0" algn="ctr">
              <a:lnSpc>
                <a:spcPct val="100000"/>
              </a:lnSpc>
              <a:buNone/>
              <a:defRPr sz="8000" b="1" baseline="0">
                <a:solidFill>
                  <a:schemeClr val="bg2"/>
                </a:solidFill>
              </a:defRPr>
            </a:lvl1pPr>
          </a:lstStyle>
          <a:p>
            <a:pPr lvl="0"/>
            <a:r>
              <a:rPr lang="nb-NO"/>
              <a:t>Break page, for instance with a ”quote”</a:t>
            </a:r>
          </a:p>
        </p:txBody>
      </p:sp>
      <p:sp>
        <p:nvSpPr>
          <p:cNvPr id="9" name="Rektangel 8"/>
          <p:cNvSpPr/>
          <p:nvPr/>
        </p:nvSpPr>
        <p:spPr>
          <a:xfrm>
            <a:off x="0" y="0"/>
            <a:ext cx="802800" cy="105238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8" name="Bilde 7">
            <a:extLst>
              <a:ext uri="{FF2B5EF4-FFF2-40B4-BE49-F238E27FC236}">
                <a16:creationId xmlns:a16="http://schemas.microsoft.com/office/drawing/2014/main" id="{2095218A-52FC-0F47-BB68-D73360A5076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Break page red - with quote">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73927F58-E4FE-A743-BAAB-AECABBEE30A6}"/>
              </a:ext>
            </a:extLst>
          </p:cNvPr>
          <p:cNvPicPr>
            <a:picLocks noChangeAspect="1"/>
          </p:cNvPicPr>
          <p:nvPr userDrawn="1"/>
        </p:nvPicPr>
        <p:blipFill>
          <a:blip r:embed="rId2"/>
          <a:stretch>
            <a:fillRect/>
          </a:stretch>
        </p:blipFill>
        <p:spPr>
          <a:xfrm>
            <a:off x="0" y="1920"/>
            <a:ext cx="12192000" cy="6858000"/>
          </a:xfrm>
          <a:prstGeom prst="rect">
            <a:avLst/>
          </a:prstGeom>
        </p:spPr>
      </p:pic>
      <p:sp>
        <p:nvSpPr>
          <p:cNvPr id="7" name="Plassholder for tekst 2"/>
          <p:cNvSpPr>
            <a:spLocks noGrp="1"/>
          </p:cNvSpPr>
          <p:nvPr>
            <p:ph type="body" sz="quarter" idx="10" hasCustomPrompt="1"/>
          </p:nvPr>
        </p:nvSpPr>
        <p:spPr>
          <a:xfrm>
            <a:off x="1142198" y="1039528"/>
            <a:ext cx="9907604" cy="4783756"/>
          </a:xfrm>
          <a:prstGeom prst="rect">
            <a:avLst/>
          </a:prstGeom>
        </p:spPr>
        <p:txBody>
          <a:bodyPr anchor="ctr">
            <a:normAutofit/>
          </a:bodyPr>
          <a:lstStyle>
            <a:lvl1pPr marL="0" indent="0" algn="ctr">
              <a:lnSpc>
                <a:spcPct val="100000"/>
              </a:lnSpc>
              <a:buNone/>
              <a:defRPr sz="8000" b="1" baseline="0">
                <a:solidFill>
                  <a:schemeClr val="accent1"/>
                </a:solidFill>
              </a:defRPr>
            </a:lvl1pPr>
          </a:lstStyle>
          <a:p>
            <a:pPr lvl="0"/>
            <a:r>
              <a:rPr lang="nb-NO"/>
              <a:t>Break page, for instance with a ”quote”</a:t>
            </a:r>
          </a:p>
        </p:txBody>
      </p:sp>
      <p:grpSp>
        <p:nvGrpSpPr>
          <p:cNvPr id="10" name="Gruppe 9">
            <a:extLst>
              <a:ext uri="{FF2B5EF4-FFF2-40B4-BE49-F238E27FC236}">
                <a16:creationId xmlns:a16="http://schemas.microsoft.com/office/drawing/2014/main" id="{1A21D295-E255-4947-B1AC-5F27E9508158}"/>
              </a:ext>
            </a:extLst>
          </p:cNvPr>
          <p:cNvGrpSpPr/>
          <p:nvPr userDrawn="1"/>
        </p:nvGrpSpPr>
        <p:grpSpPr>
          <a:xfrm>
            <a:off x="0" y="0"/>
            <a:ext cx="802800" cy="1052380"/>
            <a:chOff x="0" y="0"/>
            <a:chExt cx="802800" cy="1052380"/>
          </a:xfrm>
        </p:grpSpPr>
        <p:sp>
          <p:nvSpPr>
            <p:cNvPr id="12" name="Rektangel 11">
              <a:extLst>
                <a:ext uri="{FF2B5EF4-FFF2-40B4-BE49-F238E27FC236}">
                  <a16:creationId xmlns:a16="http://schemas.microsoft.com/office/drawing/2014/main" id="{6B834CE5-60A3-A840-86F1-12019B2FFAC3}"/>
                </a:ext>
              </a:extLst>
            </p:cNvPr>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3" name="Bilde 12">
              <a:extLst>
                <a:ext uri="{FF2B5EF4-FFF2-40B4-BE49-F238E27FC236}">
                  <a16:creationId xmlns:a16="http://schemas.microsoft.com/office/drawing/2014/main" id="{D92DE1CA-D2FE-7B41-AFDC-7FF7C034D0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Tree>
    <p:extLst>
      <p:ext uri="{BB962C8B-B14F-4D97-AF65-F5344CB8AC3E}">
        <p14:creationId xmlns:p14="http://schemas.microsoft.com/office/powerpoint/2010/main" val="35908582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ackground image">
    <p:spTree>
      <p:nvGrpSpPr>
        <p:cNvPr id="1" name=""/>
        <p:cNvGrpSpPr/>
        <p:nvPr/>
      </p:nvGrpSpPr>
      <p:grpSpPr>
        <a:xfrm>
          <a:off x="0" y="0"/>
          <a:ext cx="0" cy="0"/>
          <a:chOff x="0" y="0"/>
          <a:chExt cx="0" cy="0"/>
        </a:xfrm>
      </p:grpSpPr>
      <p:pic>
        <p:nvPicPr>
          <p:cNvPr id="8" name="Bilde 7">
            <a:extLst>
              <a:ext uri="{FF2B5EF4-FFF2-40B4-BE49-F238E27FC236}">
                <a16:creationId xmlns:a16="http://schemas.microsoft.com/office/drawing/2014/main" id="{73927F58-E4FE-A743-BAAB-AECABBEE30A6}"/>
              </a:ext>
            </a:extLst>
          </p:cNvPr>
          <p:cNvPicPr>
            <a:picLocks noChangeAspect="1"/>
          </p:cNvPicPr>
          <p:nvPr userDrawn="1"/>
        </p:nvPicPr>
        <p:blipFill>
          <a:blip r:embed="rId2"/>
          <a:stretch>
            <a:fillRect/>
          </a:stretch>
        </p:blipFill>
        <p:spPr>
          <a:xfrm>
            <a:off x="0" y="1920"/>
            <a:ext cx="12192000" cy="6858000"/>
          </a:xfrm>
          <a:prstGeom prst="rect">
            <a:avLst/>
          </a:prstGeom>
        </p:spPr>
      </p:pic>
      <p:grpSp>
        <p:nvGrpSpPr>
          <p:cNvPr id="10" name="Gruppe 9">
            <a:extLst>
              <a:ext uri="{FF2B5EF4-FFF2-40B4-BE49-F238E27FC236}">
                <a16:creationId xmlns:a16="http://schemas.microsoft.com/office/drawing/2014/main" id="{1A21D295-E255-4947-B1AC-5F27E9508158}"/>
              </a:ext>
            </a:extLst>
          </p:cNvPr>
          <p:cNvGrpSpPr/>
          <p:nvPr userDrawn="1"/>
        </p:nvGrpSpPr>
        <p:grpSpPr>
          <a:xfrm>
            <a:off x="0" y="0"/>
            <a:ext cx="802800" cy="1052380"/>
            <a:chOff x="0" y="0"/>
            <a:chExt cx="802800" cy="1052380"/>
          </a:xfrm>
        </p:grpSpPr>
        <p:sp>
          <p:nvSpPr>
            <p:cNvPr id="12" name="Rektangel 11">
              <a:extLst>
                <a:ext uri="{FF2B5EF4-FFF2-40B4-BE49-F238E27FC236}">
                  <a16:creationId xmlns:a16="http://schemas.microsoft.com/office/drawing/2014/main" id="{6B834CE5-60A3-A840-86F1-12019B2FFAC3}"/>
                </a:ext>
              </a:extLst>
            </p:cNvPr>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3" name="Bilde 12">
              <a:extLst>
                <a:ext uri="{FF2B5EF4-FFF2-40B4-BE49-F238E27FC236}">
                  <a16:creationId xmlns:a16="http://schemas.microsoft.com/office/drawing/2014/main" id="{D92DE1CA-D2FE-7B41-AFDC-7FF7C034D0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Tree>
    <p:extLst>
      <p:ext uri="{BB962C8B-B14F-4D97-AF65-F5344CB8AC3E}">
        <p14:creationId xmlns:p14="http://schemas.microsoft.com/office/powerpoint/2010/main" val="28381547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grpSp>
        <p:nvGrpSpPr>
          <p:cNvPr id="5" name="Gruppe 4"/>
          <p:cNvGrpSpPr/>
          <p:nvPr userDrawn="1"/>
        </p:nvGrpSpPr>
        <p:grpSpPr>
          <a:xfrm>
            <a:off x="0" y="0"/>
            <a:ext cx="802800" cy="1052380"/>
            <a:chOff x="0" y="0"/>
            <a:chExt cx="802800" cy="1052380"/>
          </a:xfrm>
        </p:grpSpPr>
        <p:sp>
          <p:nvSpPr>
            <p:cNvPr id="6" name="Rektangel 5"/>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7" name="Bild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8" name="Title Placeholder 14">
            <a:extLst>
              <a:ext uri="{FF2B5EF4-FFF2-40B4-BE49-F238E27FC236}">
                <a16:creationId xmlns:a16="http://schemas.microsoft.com/office/drawing/2014/main" id="{FE6DCF48-808E-4141-BBD8-D0D50074333E}"/>
              </a:ext>
            </a:extLst>
          </p:cNvPr>
          <p:cNvSpPr>
            <a:spLocks noGrp="1"/>
          </p:cNvSpPr>
          <p:nvPr>
            <p:ph type="title" hasCustomPrompt="1"/>
          </p:nvPr>
        </p:nvSpPr>
        <p:spPr>
          <a:xfrm>
            <a:off x="963047" y="0"/>
            <a:ext cx="10278197"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cxnSp>
        <p:nvCxnSpPr>
          <p:cNvPr id="9" name="Rett linje 8">
            <a:extLst>
              <a:ext uri="{FF2B5EF4-FFF2-40B4-BE49-F238E27FC236}">
                <a16:creationId xmlns:a16="http://schemas.microsoft.com/office/drawing/2014/main" id="{B4C7E0F2-BF4A-E04D-BA1F-A63597524E5F}"/>
              </a:ext>
            </a:extLst>
          </p:cNvPr>
          <p:cNvCxnSpPr>
            <a:cxnSpLocks/>
          </p:cNvCxnSpPr>
          <p:nvPr userDrawn="1"/>
        </p:nvCxnSpPr>
        <p:spPr>
          <a:xfrm>
            <a:off x="251012" y="3433482"/>
            <a:ext cx="11761694"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Ellipse 9">
            <a:extLst>
              <a:ext uri="{FF2B5EF4-FFF2-40B4-BE49-F238E27FC236}">
                <a16:creationId xmlns:a16="http://schemas.microsoft.com/office/drawing/2014/main" id="{CA94EEE6-3E62-2E4B-AC00-8D2A0606742D}"/>
              </a:ext>
            </a:extLst>
          </p:cNvPr>
          <p:cNvSpPr/>
          <p:nvPr userDrawn="1"/>
        </p:nvSpPr>
        <p:spPr>
          <a:xfrm>
            <a:off x="204010" y="3386480"/>
            <a:ext cx="94004" cy="94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Ellipse 10">
            <a:extLst>
              <a:ext uri="{FF2B5EF4-FFF2-40B4-BE49-F238E27FC236}">
                <a16:creationId xmlns:a16="http://schemas.microsoft.com/office/drawing/2014/main" id="{E730D5E6-D5D8-0441-815B-71550A8EE25A}"/>
              </a:ext>
            </a:extLst>
          </p:cNvPr>
          <p:cNvSpPr/>
          <p:nvPr userDrawn="1"/>
        </p:nvSpPr>
        <p:spPr>
          <a:xfrm>
            <a:off x="11977999" y="3386480"/>
            <a:ext cx="94004" cy="9400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4" name="Plassholder for tekst 3">
            <a:extLst>
              <a:ext uri="{FF2B5EF4-FFF2-40B4-BE49-F238E27FC236}">
                <a16:creationId xmlns:a16="http://schemas.microsoft.com/office/drawing/2014/main" id="{DBD26719-FED5-C84C-99BF-7E8D4B565897}"/>
              </a:ext>
            </a:extLst>
          </p:cNvPr>
          <p:cNvSpPr>
            <a:spLocks noGrp="1"/>
          </p:cNvSpPr>
          <p:nvPr userDrawn="1">
            <p:ph type="body" sz="quarter" idx="10" hasCustomPrompt="1"/>
          </p:nvPr>
        </p:nvSpPr>
        <p:spPr>
          <a:xfrm>
            <a:off x="525853" y="4067987"/>
            <a:ext cx="1927126" cy="315603"/>
          </a:xfrm>
          <a:prstGeom prst="rect">
            <a:avLst/>
          </a:prstGeom>
        </p:spPr>
        <p:txBody>
          <a:bodyPr lIns="0" tIns="0" rIns="0" bIns="0" anchor="t"/>
          <a:lstStyle>
            <a:lvl1pPr marL="0" indent="0" algn="ctr">
              <a:buNone/>
              <a:defRPr sz="1600">
                <a:solidFill>
                  <a:schemeClr val="tx2"/>
                </a:solidFill>
              </a:defRPr>
            </a:lvl1pPr>
          </a:lstStyle>
          <a:p>
            <a:r>
              <a:rPr lang="nb-NO"/>
              <a:t>Lorem ipsum</a:t>
            </a:r>
            <a:endParaRPr/>
          </a:p>
        </p:txBody>
      </p:sp>
      <p:sp>
        <p:nvSpPr>
          <p:cNvPr id="101" name="Plassholder for tekst 3">
            <a:extLst>
              <a:ext uri="{FF2B5EF4-FFF2-40B4-BE49-F238E27FC236}">
                <a16:creationId xmlns:a16="http://schemas.microsoft.com/office/drawing/2014/main" id="{99504CE9-1161-8848-9887-22372D0E042B}"/>
              </a:ext>
            </a:extLst>
          </p:cNvPr>
          <p:cNvSpPr>
            <a:spLocks noGrp="1"/>
          </p:cNvSpPr>
          <p:nvPr>
            <p:ph type="body" sz="quarter" idx="11" hasCustomPrompt="1"/>
          </p:nvPr>
        </p:nvSpPr>
        <p:spPr>
          <a:xfrm>
            <a:off x="1577335" y="3057774"/>
            <a:ext cx="923103" cy="235178"/>
          </a:xfrm>
          <a:prstGeom prst="rect">
            <a:avLst/>
          </a:prstGeom>
        </p:spPr>
        <p:txBody>
          <a:bodyPr lIns="0" tIns="0" rIns="0" bIns="0"/>
          <a:lstStyle>
            <a:lvl1pPr marL="0" indent="0" algn="l">
              <a:buNone/>
              <a:defRPr sz="1600" b="1">
                <a:solidFill>
                  <a:schemeClr val="accent1"/>
                </a:solidFill>
              </a:defRPr>
            </a:lvl1pPr>
          </a:lstStyle>
          <a:p>
            <a:r>
              <a:rPr lang="nb-NO"/>
              <a:t>18.10.18</a:t>
            </a:r>
            <a:endParaRPr/>
          </a:p>
        </p:txBody>
      </p:sp>
      <p:sp>
        <p:nvSpPr>
          <p:cNvPr id="104" name="Plassholder for tekst 3">
            <a:extLst>
              <a:ext uri="{FF2B5EF4-FFF2-40B4-BE49-F238E27FC236}">
                <a16:creationId xmlns:a16="http://schemas.microsoft.com/office/drawing/2014/main" id="{FC4720EA-FA21-9845-A980-8BF13E41A8EF}"/>
              </a:ext>
            </a:extLst>
          </p:cNvPr>
          <p:cNvSpPr>
            <a:spLocks noGrp="1"/>
          </p:cNvSpPr>
          <p:nvPr>
            <p:ph type="body" sz="quarter" idx="12" hasCustomPrompt="1"/>
          </p:nvPr>
        </p:nvSpPr>
        <p:spPr>
          <a:xfrm>
            <a:off x="204010" y="3527487"/>
            <a:ext cx="970757" cy="235310"/>
          </a:xfrm>
          <a:prstGeom prst="rect">
            <a:avLst/>
          </a:prstGeom>
        </p:spPr>
        <p:txBody>
          <a:bodyPr lIns="0" tIns="0" rIns="0" bIns="0"/>
          <a:lstStyle>
            <a:lvl1pPr marL="0" indent="0" algn="l">
              <a:buNone/>
              <a:defRPr sz="1600" b="1">
                <a:solidFill>
                  <a:schemeClr val="accent1"/>
                </a:solidFill>
              </a:defRPr>
            </a:lvl1pPr>
          </a:lstStyle>
          <a:p>
            <a:r>
              <a:rPr lang="nb-NO"/>
              <a:t>YEAR from</a:t>
            </a:r>
            <a:endParaRPr/>
          </a:p>
        </p:txBody>
      </p:sp>
      <p:sp>
        <p:nvSpPr>
          <p:cNvPr id="105" name="Plassholder for tekst 3">
            <a:extLst>
              <a:ext uri="{FF2B5EF4-FFF2-40B4-BE49-F238E27FC236}">
                <a16:creationId xmlns:a16="http://schemas.microsoft.com/office/drawing/2014/main" id="{CE5CCDFE-A43C-1B43-ABFA-6ACBD24CACBA}"/>
              </a:ext>
            </a:extLst>
          </p:cNvPr>
          <p:cNvSpPr>
            <a:spLocks noGrp="1"/>
          </p:cNvSpPr>
          <p:nvPr>
            <p:ph type="body" sz="quarter" idx="13" hasCustomPrompt="1"/>
          </p:nvPr>
        </p:nvSpPr>
        <p:spPr>
          <a:xfrm>
            <a:off x="11246615" y="3527486"/>
            <a:ext cx="825388" cy="235311"/>
          </a:xfrm>
          <a:prstGeom prst="rect">
            <a:avLst/>
          </a:prstGeom>
        </p:spPr>
        <p:txBody>
          <a:bodyPr lIns="0" tIns="0" rIns="0" bIns="0"/>
          <a:lstStyle>
            <a:lvl1pPr marL="0" indent="0" algn="r">
              <a:buNone/>
              <a:defRPr sz="1600" b="1">
                <a:solidFill>
                  <a:schemeClr val="accent1"/>
                </a:solidFill>
              </a:defRPr>
            </a:lvl1pPr>
          </a:lstStyle>
          <a:p>
            <a:r>
              <a:rPr lang="nb-NO"/>
              <a:t>to YEAR</a:t>
            </a:r>
            <a:endParaRPr/>
          </a:p>
        </p:txBody>
      </p:sp>
      <p:sp>
        <p:nvSpPr>
          <p:cNvPr id="107" name="Plassholder for tekst 3">
            <a:extLst>
              <a:ext uri="{FF2B5EF4-FFF2-40B4-BE49-F238E27FC236}">
                <a16:creationId xmlns:a16="http://schemas.microsoft.com/office/drawing/2014/main" id="{84C97935-9D17-AE4F-9841-E9788697A2CF}"/>
              </a:ext>
            </a:extLst>
          </p:cNvPr>
          <p:cNvSpPr>
            <a:spLocks noGrp="1"/>
          </p:cNvSpPr>
          <p:nvPr>
            <p:ph type="body" sz="quarter" idx="14" hasCustomPrompt="1"/>
          </p:nvPr>
        </p:nvSpPr>
        <p:spPr>
          <a:xfrm>
            <a:off x="2645406" y="1973882"/>
            <a:ext cx="1927126" cy="315603"/>
          </a:xfrm>
          <a:prstGeom prst="rect">
            <a:avLst/>
          </a:prstGeom>
        </p:spPr>
        <p:txBody>
          <a:bodyPr lIns="0" tIns="0" rIns="0" bIns="0" anchor="b"/>
          <a:lstStyle>
            <a:lvl1pPr marL="0" indent="0" algn="ctr">
              <a:buNone/>
              <a:defRPr sz="1600">
                <a:solidFill>
                  <a:schemeClr val="tx2"/>
                </a:solidFill>
              </a:defRPr>
            </a:lvl1pPr>
          </a:lstStyle>
          <a:p>
            <a:r>
              <a:rPr lang="nb-NO"/>
              <a:t>Lorem ipsum</a:t>
            </a:r>
            <a:endParaRPr/>
          </a:p>
        </p:txBody>
      </p:sp>
      <p:sp>
        <p:nvSpPr>
          <p:cNvPr id="108" name="Plassholder for tekst 3">
            <a:extLst>
              <a:ext uri="{FF2B5EF4-FFF2-40B4-BE49-F238E27FC236}">
                <a16:creationId xmlns:a16="http://schemas.microsoft.com/office/drawing/2014/main" id="{30A971CA-9F9E-8D49-BE6E-00776AB5B997}"/>
              </a:ext>
            </a:extLst>
          </p:cNvPr>
          <p:cNvSpPr>
            <a:spLocks noGrp="1"/>
          </p:cNvSpPr>
          <p:nvPr>
            <p:ph type="body" sz="quarter" idx="15" hasCustomPrompt="1"/>
          </p:nvPr>
        </p:nvSpPr>
        <p:spPr>
          <a:xfrm>
            <a:off x="3679203" y="3057774"/>
            <a:ext cx="923103" cy="235178"/>
          </a:xfrm>
          <a:prstGeom prst="rect">
            <a:avLst/>
          </a:prstGeom>
        </p:spPr>
        <p:txBody>
          <a:bodyPr lIns="0" tIns="0" rIns="0" bIns="0"/>
          <a:lstStyle>
            <a:lvl1pPr marL="0" indent="0" algn="l">
              <a:buNone/>
              <a:defRPr sz="1600" b="1">
                <a:solidFill>
                  <a:schemeClr val="accent1"/>
                </a:solidFill>
              </a:defRPr>
            </a:lvl1pPr>
          </a:lstStyle>
          <a:p>
            <a:r>
              <a:rPr lang="nb-NO"/>
              <a:t>XX.XX.XX</a:t>
            </a:r>
            <a:endParaRPr/>
          </a:p>
        </p:txBody>
      </p:sp>
      <p:sp>
        <p:nvSpPr>
          <p:cNvPr id="109" name="Plassholder for tekst 3">
            <a:extLst>
              <a:ext uri="{FF2B5EF4-FFF2-40B4-BE49-F238E27FC236}">
                <a16:creationId xmlns:a16="http://schemas.microsoft.com/office/drawing/2014/main" id="{2B16D42A-81CE-4242-A864-491BFBEF1F2F}"/>
              </a:ext>
            </a:extLst>
          </p:cNvPr>
          <p:cNvSpPr>
            <a:spLocks noGrp="1"/>
          </p:cNvSpPr>
          <p:nvPr>
            <p:ph type="body" sz="quarter" idx="16" hasCustomPrompt="1"/>
          </p:nvPr>
        </p:nvSpPr>
        <p:spPr>
          <a:xfrm>
            <a:off x="4766052" y="4067987"/>
            <a:ext cx="1927126" cy="315603"/>
          </a:xfrm>
          <a:prstGeom prst="rect">
            <a:avLst/>
          </a:prstGeom>
        </p:spPr>
        <p:txBody>
          <a:bodyPr lIns="0" tIns="0" rIns="0" bIns="0" anchor="t"/>
          <a:lstStyle>
            <a:lvl1pPr marL="0" indent="0" algn="ctr">
              <a:buNone/>
              <a:defRPr sz="1600">
                <a:solidFill>
                  <a:schemeClr val="tx2"/>
                </a:solidFill>
              </a:defRPr>
            </a:lvl1pPr>
          </a:lstStyle>
          <a:p>
            <a:r>
              <a:rPr lang="nb-NO"/>
              <a:t>Lorem ipsum</a:t>
            </a:r>
            <a:endParaRPr/>
          </a:p>
        </p:txBody>
      </p:sp>
      <p:sp>
        <p:nvSpPr>
          <p:cNvPr id="110" name="Plassholder for tekst 3">
            <a:extLst>
              <a:ext uri="{FF2B5EF4-FFF2-40B4-BE49-F238E27FC236}">
                <a16:creationId xmlns:a16="http://schemas.microsoft.com/office/drawing/2014/main" id="{CDAF0A38-3747-6647-AFF2-102D404540CB}"/>
              </a:ext>
            </a:extLst>
          </p:cNvPr>
          <p:cNvSpPr>
            <a:spLocks noGrp="1"/>
          </p:cNvSpPr>
          <p:nvPr>
            <p:ph type="body" sz="quarter" idx="17" hasCustomPrompt="1"/>
          </p:nvPr>
        </p:nvSpPr>
        <p:spPr>
          <a:xfrm>
            <a:off x="5802443" y="3057774"/>
            <a:ext cx="923103" cy="235178"/>
          </a:xfrm>
          <a:prstGeom prst="rect">
            <a:avLst/>
          </a:prstGeom>
        </p:spPr>
        <p:txBody>
          <a:bodyPr lIns="0" tIns="0" rIns="0" bIns="0"/>
          <a:lstStyle>
            <a:lvl1pPr marL="0" indent="0" algn="l">
              <a:buNone/>
              <a:defRPr sz="1600" b="1">
                <a:solidFill>
                  <a:schemeClr val="accent1"/>
                </a:solidFill>
              </a:defRPr>
            </a:lvl1pPr>
          </a:lstStyle>
          <a:p>
            <a:r>
              <a:rPr lang="nb-NO"/>
              <a:t>XX.XX.XX</a:t>
            </a:r>
            <a:endParaRPr/>
          </a:p>
        </p:txBody>
      </p:sp>
      <p:sp>
        <p:nvSpPr>
          <p:cNvPr id="111" name="Plassholder for tekst 3">
            <a:extLst>
              <a:ext uri="{FF2B5EF4-FFF2-40B4-BE49-F238E27FC236}">
                <a16:creationId xmlns:a16="http://schemas.microsoft.com/office/drawing/2014/main" id="{908315FB-99D8-8C44-B791-B26609AC4645}"/>
              </a:ext>
            </a:extLst>
          </p:cNvPr>
          <p:cNvSpPr>
            <a:spLocks noGrp="1"/>
          </p:cNvSpPr>
          <p:nvPr>
            <p:ph type="body" sz="quarter" idx="18" hasCustomPrompt="1"/>
          </p:nvPr>
        </p:nvSpPr>
        <p:spPr>
          <a:xfrm>
            <a:off x="6876732" y="1973882"/>
            <a:ext cx="1927126" cy="315603"/>
          </a:xfrm>
          <a:prstGeom prst="rect">
            <a:avLst/>
          </a:prstGeom>
        </p:spPr>
        <p:txBody>
          <a:bodyPr lIns="0" tIns="0" rIns="0" bIns="0" anchor="b"/>
          <a:lstStyle>
            <a:lvl1pPr marL="0" indent="0" algn="ctr">
              <a:buNone/>
              <a:defRPr sz="1600">
                <a:solidFill>
                  <a:schemeClr val="tx2"/>
                </a:solidFill>
              </a:defRPr>
            </a:lvl1pPr>
          </a:lstStyle>
          <a:p>
            <a:r>
              <a:rPr lang="nb-NO"/>
              <a:t>Lorem ipsum</a:t>
            </a:r>
            <a:endParaRPr/>
          </a:p>
        </p:txBody>
      </p:sp>
      <p:sp>
        <p:nvSpPr>
          <p:cNvPr id="112" name="Plassholder for tekst 3">
            <a:extLst>
              <a:ext uri="{FF2B5EF4-FFF2-40B4-BE49-F238E27FC236}">
                <a16:creationId xmlns:a16="http://schemas.microsoft.com/office/drawing/2014/main" id="{C80BEC25-F06D-DD4A-A5C5-7A1B237B8E26}"/>
              </a:ext>
            </a:extLst>
          </p:cNvPr>
          <p:cNvSpPr>
            <a:spLocks noGrp="1"/>
          </p:cNvSpPr>
          <p:nvPr>
            <p:ph type="body" sz="quarter" idx="19" hasCustomPrompt="1"/>
          </p:nvPr>
        </p:nvSpPr>
        <p:spPr>
          <a:xfrm>
            <a:off x="7913123" y="3057774"/>
            <a:ext cx="923103" cy="235178"/>
          </a:xfrm>
          <a:prstGeom prst="rect">
            <a:avLst/>
          </a:prstGeom>
        </p:spPr>
        <p:txBody>
          <a:bodyPr lIns="0" tIns="0" rIns="0" bIns="0"/>
          <a:lstStyle>
            <a:lvl1pPr marL="0" indent="0" algn="l">
              <a:buNone/>
              <a:defRPr sz="1600" b="1">
                <a:solidFill>
                  <a:schemeClr val="accent1"/>
                </a:solidFill>
              </a:defRPr>
            </a:lvl1pPr>
          </a:lstStyle>
          <a:p>
            <a:r>
              <a:rPr lang="nb-NO"/>
              <a:t>XX.XX.XX</a:t>
            </a:r>
            <a:endParaRPr/>
          </a:p>
        </p:txBody>
      </p:sp>
      <p:sp>
        <p:nvSpPr>
          <p:cNvPr id="113" name="Plassholder for tekst 3">
            <a:extLst>
              <a:ext uri="{FF2B5EF4-FFF2-40B4-BE49-F238E27FC236}">
                <a16:creationId xmlns:a16="http://schemas.microsoft.com/office/drawing/2014/main" id="{3E377ECA-E32D-A343-A3C6-621C5E27B5F7}"/>
              </a:ext>
            </a:extLst>
          </p:cNvPr>
          <p:cNvSpPr>
            <a:spLocks noGrp="1"/>
          </p:cNvSpPr>
          <p:nvPr>
            <p:ph type="body" sz="quarter" idx="20" hasCustomPrompt="1"/>
          </p:nvPr>
        </p:nvSpPr>
        <p:spPr>
          <a:xfrm>
            <a:off x="8993692" y="4067987"/>
            <a:ext cx="1927126" cy="315603"/>
          </a:xfrm>
          <a:prstGeom prst="rect">
            <a:avLst/>
          </a:prstGeom>
        </p:spPr>
        <p:txBody>
          <a:bodyPr lIns="0" tIns="0" rIns="0" bIns="0" anchor="t"/>
          <a:lstStyle>
            <a:lvl1pPr marL="0" indent="0" algn="ctr">
              <a:buNone/>
              <a:defRPr sz="1600">
                <a:solidFill>
                  <a:schemeClr val="tx2"/>
                </a:solidFill>
              </a:defRPr>
            </a:lvl1pPr>
          </a:lstStyle>
          <a:p>
            <a:r>
              <a:rPr lang="nb-NO"/>
              <a:t>Lorem ipsum</a:t>
            </a:r>
            <a:endParaRPr/>
          </a:p>
        </p:txBody>
      </p:sp>
      <p:sp>
        <p:nvSpPr>
          <p:cNvPr id="114" name="Plassholder for tekst 3">
            <a:extLst>
              <a:ext uri="{FF2B5EF4-FFF2-40B4-BE49-F238E27FC236}">
                <a16:creationId xmlns:a16="http://schemas.microsoft.com/office/drawing/2014/main" id="{DB906AFC-F665-D143-BC8C-3C51A1462061}"/>
              </a:ext>
            </a:extLst>
          </p:cNvPr>
          <p:cNvSpPr>
            <a:spLocks noGrp="1"/>
          </p:cNvSpPr>
          <p:nvPr>
            <p:ph type="body" sz="quarter" idx="21" hasCustomPrompt="1"/>
          </p:nvPr>
        </p:nvSpPr>
        <p:spPr>
          <a:xfrm>
            <a:off x="10053778" y="3057774"/>
            <a:ext cx="923103" cy="235178"/>
          </a:xfrm>
          <a:prstGeom prst="rect">
            <a:avLst/>
          </a:prstGeom>
        </p:spPr>
        <p:txBody>
          <a:bodyPr lIns="0" tIns="0" rIns="0" bIns="0"/>
          <a:lstStyle>
            <a:lvl1pPr marL="0" indent="0" algn="l">
              <a:buNone/>
              <a:defRPr sz="1600" b="1">
                <a:solidFill>
                  <a:schemeClr val="accent1"/>
                </a:solidFill>
              </a:defRPr>
            </a:lvl1pPr>
          </a:lstStyle>
          <a:p>
            <a:r>
              <a:rPr lang="nb-NO"/>
              <a:t>XX.XX.XX</a:t>
            </a:r>
            <a:endParaRPr/>
          </a:p>
        </p:txBody>
      </p:sp>
    </p:spTree>
    <p:extLst>
      <p:ext uri="{BB962C8B-B14F-4D97-AF65-F5344CB8AC3E}">
        <p14:creationId xmlns:p14="http://schemas.microsoft.com/office/powerpoint/2010/main" val="200141112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orient="horz" pos="663">
          <p15:clr>
            <a:srgbClr val="FBAE40"/>
          </p15:clr>
        </p15:guide>
        <p15:guide id="4" pos="756">
          <p15:clr>
            <a:srgbClr val="FBAE40"/>
          </p15:clr>
        </p15:guide>
        <p15:guide id="5" pos="7174">
          <p15:clr>
            <a:srgbClr val="FBAE40"/>
          </p15:clr>
        </p15:guide>
        <p15:guide id="6" orient="horz" pos="4042">
          <p15:clr>
            <a:srgbClr val="FBAE40"/>
          </p15:clr>
        </p15:guide>
        <p15:guide id="7" orient="horz" pos="164">
          <p15:clr>
            <a:srgbClr val="FBAE40"/>
          </p15:clr>
        </p15:guide>
        <p15:guide id="8" pos="7423">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consultant and costum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563857-6884-904F-8D70-C6F8FE8424FB}"/>
              </a:ext>
            </a:extLst>
          </p:cNvPr>
          <p:cNvPicPr>
            <a:picLocks noChangeAspect="1"/>
          </p:cNvPicPr>
          <p:nvPr userDrawn="1"/>
        </p:nvPicPr>
        <p:blipFill>
          <a:blip r:embed="rId2"/>
          <a:stretch>
            <a:fillRect/>
          </a:stretch>
        </p:blipFill>
        <p:spPr>
          <a:xfrm>
            <a:off x="-29716" y="0"/>
            <a:ext cx="12216581" cy="6877620"/>
          </a:xfrm>
          <a:prstGeom prst="rect">
            <a:avLst/>
          </a:prstGeom>
        </p:spPr>
      </p:pic>
      <p:pic>
        <p:nvPicPr>
          <p:cNvPr id="9" name="Bilde 8">
            <a:extLst>
              <a:ext uri="{FF2B5EF4-FFF2-40B4-BE49-F238E27FC236}">
                <a16:creationId xmlns:a16="http://schemas.microsoft.com/office/drawing/2014/main" id="{60BA05EA-05FA-3940-BE64-8961FA891666}"/>
              </a:ext>
            </a:extLst>
          </p:cNvPr>
          <p:cNvPicPr>
            <a:picLocks noChangeAspect="1"/>
          </p:cNvPicPr>
          <p:nvPr userDrawn="1"/>
        </p:nvPicPr>
        <p:blipFill>
          <a:blip r:embed="rId3">
            <a:alphaModFix amt="75000"/>
          </a:blip>
          <a:stretch>
            <a:fillRect/>
          </a:stretch>
        </p:blipFill>
        <p:spPr>
          <a:xfrm>
            <a:off x="6054791" y="0"/>
            <a:ext cx="6164487" cy="6877620"/>
          </a:xfrm>
          <a:prstGeom prst="rect">
            <a:avLst/>
          </a:prstGeom>
        </p:spPr>
      </p:pic>
      <p:pic>
        <p:nvPicPr>
          <p:cNvPr id="10" name="Bilde 9">
            <a:extLst>
              <a:ext uri="{FF2B5EF4-FFF2-40B4-BE49-F238E27FC236}">
                <a16:creationId xmlns:a16="http://schemas.microsoft.com/office/drawing/2014/main" id="{3279F662-F662-534E-80B8-F019706D56F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42502" y="6067498"/>
            <a:ext cx="2666365" cy="339040"/>
          </a:xfrm>
          <a:prstGeom prst="rect">
            <a:avLst/>
          </a:prstGeom>
        </p:spPr>
      </p:pic>
      <p:sp>
        <p:nvSpPr>
          <p:cNvPr id="11" name="Text Placeholder 24">
            <a:extLst>
              <a:ext uri="{FF2B5EF4-FFF2-40B4-BE49-F238E27FC236}">
                <a16:creationId xmlns:a16="http://schemas.microsoft.com/office/drawing/2014/main" id="{A6038288-35EA-644E-BC7D-1BA80BCA7218}"/>
              </a:ext>
            </a:extLst>
          </p:cNvPr>
          <p:cNvSpPr>
            <a:spLocks noGrp="1"/>
          </p:cNvSpPr>
          <p:nvPr>
            <p:ph type="body" sz="quarter" idx="10" hasCustomPrompt="1"/>
          </p:nvPr>
        </p:nvSpPr>
        <p:spPr>
          <a:xfrm>
            <a:off x="6591910" y="1148156"/>
            <a:ext cx="5151574" cy="3488834"/>
          </a:xfrm>
          <a:custGeom>
            <a:avLst/>
            <a:gdLst>
              <a:gd name="connsiteX0" fmla="*/ 0 w 5233706"/>
              <a:gd name="connsiteY0" fmla="*/ 0 h 3443597"/>
              <a:gd name="connsiteX1" fmla="*/ 5233706 w 5233706"/>
              <a:gd name="connsiteY1" fmla="*/ 0 h 3443597"/>
              <a:gd name="connsiteX2" fmla="*/ 5233706 w 5233706"/>
              <a:gd name="connsiteY2" fmla="*/ 3443597 h 3443597"/>
              <a:gd name="connsiteX3" fmla="*/ 0 w 5233706"/>
              <a:gd name="connsiteY3" fmla="*/ 3443597 h 3443597"/>
              <a:gd name="connsiteX4" fmla="*/ 0 w 5233706"/>
              <a:gd name="connsiteY4" fmla="*/ 0 h 3443597"/>
              <a:gd name="connsiteX0" fmla="*/ 0 w 5233706"/>
              <a:gd name="connsiteY0" fmla="*/ 0 h 3443597"/>
              <a:gd name="connsiteX1" fmla="*/ 5233706 w 5233706"/>
              <a:gd name="connsiteY1" fmla="*/ 0 h 3443597"/>
              <a:gd name="connsiteX2" fmla="*/ 5125552 w 5233706"/>
              <a:gd name="connsiteY2" fmla="*/ 3443597 h 3443597"/>
              <a:gd name="connsiteX3" fmla="*/ 0 w 5233706"/>
              <a:gd name="connsiteY3" fmla="*/ 3443597 h 3443597"/>
              <a:gd name="connsiteX4" fmla="*/ 0 w 5233706"/>
              <a:gd name="connsiteY4" fmla="*/ 0 h 3443597"/>
              <a:gd name="connsiteX0" fmla="*/ 0 w 5420519"/>
              <a:gd name="connsiteY0" fmla="*/ 0 h 3443597"/>
              <a:gd name="connsiteX1" fmla="*/ 5420519 w 5420519"/>
              <a:gd name="connsiteY1" fmla="*/ 0 h 3443597"/>
              <a:gd name="connsiteX2" fmla="*/ 5125552 w 5420519"/>
              <a:gd name="connsiteY2" fmla="*/ 3443597 h 3443597"/>
              <a:gd name="connsiteX3" fmla="*/ 0 w 5420519"/>
              <a:gd name="connsiteY3" fmla="*/ 3443597 h 3443597"/>
              <a:gd name="connsiteX4" fmla="*/ 0 w 5420519"/>
              <a:gd name="connsiteY4" fmla="*/ 0 h 3443597"/>
              <a:gd name="connsiteX0" fmla="*/ 0 w 5420519"/>
              <a:gd name="connsiteY0" fmla="*/ 0 h 3984371"/>
              <a:gd name="connsiteX1" fmla="*/ 5420519 w 5420519"/>
              <a:gd name="connsiteY1" fmla="*/ 0 h 3984371"/>
              <a:gd name="connsiteX2" fmla="*/ 5066558 w 5420519"/>
              <a:gd name="connsiteY2" fmla="*/ 3984371 h 3984371"/>
              <a:gd name="connsiteX3" fmla="*/ 0 w 5420519"/>
              <a:gd name="connsiteY3" fmla="*/ 3443597 h 3984371"/>
              <a:gd name="connsiteX4" fmla="*/ 0 w 5420519"/>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35210 h 3984371"/>
              <a:gd name="connsiteX4" fmla="*/ 9832 w 5430351"/>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74539 h 3984371"/>
              <a:gd name="connsiteX4" fmla="*/ 9832 w 5430351"/>
              <a:gd name="connsiteY4" fmla="*/ 0 h 3984371"/>
              <a:gd name="connsiteX0" fmla="*/ 9832 w 5430351"/>
              <a:gd name="connsiteY0" fmla="*/ 0 h 3994203"/>
              <a:gd name="connsiteX1" fmla="*/ 5430351 w 5430351"/>
              <a:gd name="connsiteY1" fmla="*/ 0 h 3994203"/>
              <a:gd name="connsiteX2" fmla="*/ 5076390 w 5430351"/>
              <a:gd name="connsiteY2" fmla="*/ 3984371 h 3994203"/>
              <a:gd name="connsiteX3" fmla="*/ 0 w 5430351"/>
              <a:gd name="connsiteY3" fmla="*/ 3994203 h 3994203"/>
              <a:gd name="connsiteX4" fmla="*/ 9832 w 5430351"/>
              <a:gd name="connsiteY4" fmla="*/ 0 h 3994203"/>
              <a:gd name="connsiteX0" fmla="*/ 9832 w 5430351"/>
              <a:gd name="connsiteY0" fmla="*/ 0 h 4004035"/>
              <a:gd name="connsiteX1" fmla="*/ 5430351 w 5430351"/>
              <a:gd name="connsiteY1" fmla="*/ 0 h 4004035"/>
              <a:gd name="connsiteX2" fmla="*/ 5066558 w 5430351"/>
              <a:gd name="connsiteY2" fmla="*/ 4004035 h 4004035"/>
              <a:gd name="connsiteX3" fmla="*/ 0 w 5430351"/>
              <a:gd name="connsiteY3" fmla="*/ 3994203 h 4004035"/>
              <a:gd name="connsiteX4" fmla="*/ 9832 w 5430351"/>
              <a:gd name="connsiteY4" fmla="*/ 0 h 4004035"/>
              <a:gd name="connsiteX0" fmla="*/ 9832 w 5430351"/>
              <a:gd name="connsiteY0" fmla="*/ 0 h 4013867"/>
              <a:gd name="connsiteX1" fmla="*/ 5430351 w 5430351"/>
              <a:gd name="connsiteY1" fmla="*/ 0 h 4013867"/>
              <a:gd name="connsiteX2" fmla="*/ 5027229 w 5430351"/>
              <a:gd name="connsiteY2" fmla="*/ 4013867 h 4013867"/>
              <a:gd name="connsiteX3" fmla="*/ 0 w 5430351"/>
              <a:gd name="connsiteY3" fmla="*/ 3994203 h 4013867"/>
              <a:gd name="connsiteX4" fmla="*/ 9832 w 5430351"/>
              <a:gd name="connsiteY4" fmla="*/ 0 h 4013867"/>
              <a:gd name="connsiteX0" fmla="*/ 9832 w 5430351"/>
              <a:gd name="connsiteY0" fmla="*/ 0 h 3994203"/>
              <a:gd name="connsiteX1" fmla="*/ 5430351 w 5430351"/>
              <a:gd name="connsiteY1" fmla="*/ 0 h 3994203"/>
              <a:gd name="connsiteX2" fmla="*/ 5027229 w 5430351"/>
              <a:gd name="connsiteY2" fmla="*/ 3994203 h 3994203"/>
              <a:gd name="connsiteX3" fmla="*/ 0 w 5430351"/>
              <a:gd name="connsiteY3" fmla="*/ 3994203 h 3994203"/>
              <a:gd name="connsiteX4" fmla="*/ 9832 w 5430351"/>
              <a:gd name="connsiteY4" fmla="*/ 0 h 3994203"/>
              <a:gd name="connsiteX0" fmla="*/ 436 w 5420955"/>
              <a:gd name="connsiteY0" fmla="*/ 0 h 4004035"/>
              <a:gd name="connsiteX1" fmla="*/ 5420955 w 5420955"/>
              <a:gd name="connsiteY1" fmla="*/ 0 h 4004035"/>
              <a:gd name="connsiteX2" fmla="*/ 5017833 w 5420955"/>
              <a:gd name="connsiteY2" fmla="*/ 3994203 h 4004035"/>
              <a:gd name="connsiteX3" fmla="*/ 10269 w 5420955"/>
              <a:gd name="connsiteY3" fmla="*/ 4004035 h 4004035"/>
              <a:gd name="connsiteX4" fmla="*/ 436 w 5420955"/>
              <a:gd name="connsiteY4" fmla="*/ 0 h 4004035"/>
              <a:gd name="connsiteX0" fmla="*/ 436 w 5420955"/>
              <a:gd name="connsiteY0" fmla="*/ 0 h 4004035"/>
              <a:gd name="connsiteX1" fmla="*/ 5420955 w 5420955"/>
              <a:gd name="connsiteY1" fmla="*/ 0 h 4004035"/>
              <a:gd name="connsiteX2" fmla="*/ 4693369 w 5420955"/>
              <a:gd name="connsiteY2" fmla="*/ 4004035 h 4004035"/>
              <a:gd name="connsiteX3" fmla="*/ 10269 w 5420955"/>
              <a:gd name="connsiteY3" fmla="*/ 4004035 h 4004035"/>
              <a:gd name="connsiteX4" fmla="*/ 436 w 5420955"/>
              <a:gd name="connsiteY4" fmla="*/ 0 h 4004035"/>
              <a:gd name="connsiteX0" fmla="*/ 436 w 5273471"/>
              <a:gd name="connsiteY0" fmla="*/ 0 h 4004035"/>
              <a:gd name="connsiteX1" fmla="*/ 5273471 w 5273471"/>
              <a:gd name="connsiteY1" fmla="*/ 0 h 4004035"/>
              <a:gd name="connsiteX2" fmla="*/ 4693369 w 5273471"/>
              <a:gd name="connsiteY2" fmla="*/ 4004035 h 4004035"/>
              <a:gd name="connsiteX3" fmla="*/ 10269 w 5273471"/>
              <a:gd name="connsiteY3" fmla="*/ 4004035 h 4004035"/>
              <a:gd name="connsiteX4" fmla="*/ 436 w 5273471"/>
              <a:gd name="connsiteY4" fmla="*/ 0 h 4004035"/>
              <a:gd name="connsiteX0" fmla="*/ 436 w 5175148"/>
              <a:gd name="connsiteY0" fmla="*/ 0 h 4004035"/>
              <a:gd name="connsiteX1" fmla="*/ 5175148 w 5175148"/>
              <a:gd name="connsiteY1" fmla="*/ 0 h 4004035"/>
              <a:gd name="connsiteX2" fmla="*/ 4693369 w 5175148"/>
              <a:gd name="connsiteY2" fmla="*/ 4004035 h 4004035"/>
              <a:gd name="connsiteX3" fmla="*/ 10269 w 5175148"/>
              <a:gd name="connsiteY3" fmla="*/ 4004035 h 4004035"/>
              <a:gd name="connsiteX4" fmla="*/ 436 w 5175148"/>
              <a:gd name="connsiteY4" fmla="*/ 0 h 4004035"/>
              <a:gd name="connsiteX0" fmla="*/ 436 w 5116155"/>
              <a:gd name="connsiteY0" fmla="*/ 0 h 4004035"/>
              <a:gd name="connsiteX1" fmla="*/ 5116155 w 5116155"/>
              <a:gd name="connsiteY1" fmla="*/ 9832 h 4004035"/>
              <a:gd name="connsiteX2" fmla="*/ 4693369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4758645"/>
              <a:gd name="connsiteY0" fmla="*/ 0 h 4004035"/>
              <a:gd name="connsiteX1" fmla="*/ 4758645 w 4758645"/>
              <a:gd name="connsiteY1" fmla="*/ 9832 h 4004035"/>
              <a:gd name="connsiteX2" fmla="*/ 4663872 w 4758645"/>
              <a:gd name="connsiteY2" fmla="*/ 4004035 h 4004035"/>
              <a:gd name="connsiteX3" fmla="*/ 10269 w 4758645"/>
              <a:gd name="connsiteY3" fmla="*/ 4004035 h 4004035"/>
              <a:gd name="connsiteX4" fmla="*/ 436 w 4758645"/>
              <a:gd name="connsiteY4" fmla="*/ 0 h 4004035"/>
              <a:gd name="connsiteX0" fmla="*/ 436 w 4771933"/>
              <a:gd name="connsiteY0" fmla="*/ 0 h 4004035"/>
              <a:gd name="connsiteX1" fmla="*/ 4758645 w 4771933"/>
              <a:gd name="connsiteY1" fmla="*/ 9832 h 4004035"/>
              <a:gd name="connsiteX2" fmla="*/ 4663872 w 4771933"/>
              <a:gd name="connsiteY2" fmla="*/ 4004035 h 4004035"/>
              <a:gd name="connsiteX3" fmla="*/ 10269 w 4771933"/>
              <a:gd name="connsiteY3" fmla="*/ 4004035 h 4004035"/>
              <a:gd name="connsiteX4" fmla="*/ 436 w 4771933"/>
              <a:gd name="connsiteY4" fmla="*/ 0 h 4004035"/>
              <a:gd name="connsiteX0" fmla="*/ 436 w 4923716"/>
              <a:gd name="connsiteY0" fmla="*/ 0 h 4031536"/>
              <a:gd name="connsiteX1" fmla="*/ 4758645 w 4923716"/>
              <a:gd name="connsiteY1" fmla="*/ 9832 h 4031536"/>
              <a:gd name="connsiteX2" fmla="*/ 4877003 w 4923716"/>
              <a:gd name="connsiteY2" fmla="*/ 4031536 h 4031536"/>
              <a:gd name="connsiteX3" fmla="*/ 10269 w 4923716"/>
              <a:gd name="connsiteY3" fmla="*/ 4004035 h 4031536"/>
              <a:gd name="connsiteX4" fmla="*/ 436 w 4923716"/>
              <a:gd name="connsiteY4" fmla="*/ 0 h 4031536"/>
              <a:gd name="connsiteX0" fmla="*/ 436 w 4877992"/>
              <a:gd name="connsiteY0" fmla="*/ 0 h 4031536"/>
              <a:gd name="connsiteX1" fmla="*/ 4758645 w 4877992"/>
              <a:gd name="connsiteY1" fmla="*/ 9832 h 4031536"/>
              <a:gd name="connsiteX2" fmla="*/ 4877003 w 4877992"/>
              <a:gd name="connsiteY2" fmla="*/ 4031536 h 4031536"/>
              <a:gd name="connsiteX3" fmla="*/ 10269 w 4877992"/>
              <a:gd name="connsiteY3" fmla="*/ 4004035 h 4031536"/>
              <a:gd name="connsiteX4" fmla="*/ 436 w 4877992"/>
              <a:gd name="connsiteY4" fmla="*/ 0 h 4031536"/>
              <a:gd name="connsiteX0" fmla="*/ 436 w 4917810"/>
              <a:gd name="connsiteY0" fmla="*/ 0 h 4031536"/>
              <a:gd name="connsiteX1" fmla="*/ 4916774 w 4917810"/>
              <a:gd name="connsiteY1" fmla="*/ 2957 h 4031536"/>
              <a:gd name="connsiteX2" fmla="*/ 4877003 w 4917810"/>
              <a:gd name="connsiteY2" fmla="*/ 4031536 h 4031536"/>
              <a:gd name="connsiteX3" fmla="*/ 10269 w 4917810"/>
              <a:gd name="connsiteY3" fmla="*/ 4004035 h 4031536"/>
              <a:gd name="connsiteX4" fmla="*/ 436 w 4917810"/>
              <a:gd name="connsiteY4" fmla="*/ 0 h 4031536"/>
              <a:gd name="connsiteX0" fmla="*/ 436 w 4919882"/>
              <a:gd name="connsiteY0" fmla="*/ 0 h 4031536"/>
              <a:gd name="connsiteX1" fmla="*/ 4916774 w 4919882"/>
              <a:gd name="connsiteY1" fmla="*/ 2957 h 4031536"/>
              <a:gd name="connsiteX2" fmla="*/ 4904503 w 4919882"/>
              <a:gd name="connsiteY2" fmla="*/ 4031536 h 4031536"/>
              <a:gd name="connsiteX3" fmla="*/ 10269 w 4919882"/>
              <a:gd name="connsiteY3" fmla="*/ 4004035 h 4031536"/>
              <a:gd name="connsiteX4" fmla="*/ 436 w 4919882"/>
              <a:gd name="connsiteY4" fmla="*/ 0 h 4031536"/>
              <a:gd name="connsiteX0" fmla="*/ 436 w 4918349"/>
              <a:gd name="connsiteY0" fmla="*/ 0 h 4024661"/>
              <a:gd name="connsiteX1" fmla="*/ 4916774 w 4918349"/>
              <a:gd name="connsiteY1" fmla="*/ 2957 h 4024661"/>
              <a:gd name="connsiteX2" fmla="*/ 4890752 w 4918349"/>
              <a:gd name="connsiteY2" fmla="*/ 4024661 h 4024661"/>
              <a:gd name="connsiteX3" fmla="*/ 10269 w 4918349"/>
              <a:gd name="connsiteY3" fmla="*/ 4004035 h 4024661"/>
              <a:gd name="connsiteX4" fmla="*/ 436 w 4918349"/>
              <a:gd name="connsiteY4" fmla="*/ 0 h 4024661"/>
              <a:gd name="connsiteX0" fmla="*/ 436 w 4918349"/>
              <a:gd name="connsiteY0" fmla="*/ 0 h 4004036"/>
              <a:gd name="connsiteX1" fmla="*/ 4916774 w 4918349"/>
              <a:gd name="connsiteY1" fmla="*/ 2957 h 4004036"/>
              <a:gd name="connsiteX2" fmla="*/ 4890752 w 4918349"/>
              <a:gd name="connsiteY2" fmla="*/ 4004036 h 4004036"/>
              <a:gd name="connsiteX3" fmla="*/ 10269 w 4918349"/>
              <a:gd name="connsiteY3" fmla="*/ 4004035 h 4004036"/>
              <a:gd name="connsiteX4" fmla="*/ 436 w 4918349"/>
              <a:gd name="connsiteY4" fmla="*/ 0 h 4004036"/>
              <a:gd name="connsiteX0" fmla="*/ 28 w 5179199"/>
              <a:gd name="connsiteY0" fmla="*/ 0 h 4010911"/>
              <a:gd name="connsiteX1" fmla="*/ 5177624 w 5179199"/>
              <a:gd name="connsiteY1" fmla="*/ 9832 h 4010911"/>
              <a:gd name="connsiteX2" fmla="*/ 5151602 w 5179199"/>
              <a:gd name="connsiteY2" fmla="*/ 4010911 h 4010911"/>
              <a:gd name="connsiteX3" fmla="*/ 271119 w 5179199"/>
              <a:gd name="connsiteY3" fmla="*/ 4010910 h 4010911"/>
              <a:gd name="connsiteX4" fmla="*/ 28 w 5179199"/>
              <a:gd name="connsiteY4" fmla="*/ 0 h 4010911"/>
              <a:gd name="connsiteX0" fmla="*/ 26 w 5179197"/>
              <a:gd name="connsiteY0" fmla="*/ 0 h 4010911"/>
              <a:gd name="connsiteX1" fmla="*/ 5177622 w 5179197"/>
              <a:gd name="connsiteY1" fmla="*/ 9832 h 4010911"/>
              <a:gd name="connsiteX2" fmla="*/ 5151600 w 5179197"/>
              <a:gd name="connsiteY2" fmla="*/ 4010911 h 4010911"/>
              <a:gd name="connsiteX3" fmla="*/ 305493 w 5179197"/>
              <a:gd name="connsiteY3" fmla="*/ 4010910 h 4010911"/>
              <a:gd name="connsiteX4" fmla="*/ 26 w 5179197"/>
              <a:gd name="connsiteY4" fmla="*/ 0 h 4010911"/>
              <a:gd name="connsiteX0" fmla="*/ 40 w 5179211"/>
              <a:gd name="connsiteY0" fmla="*/ 0 h 4010911"/>
              <a:gd name="connsiteX1" fmla="*/ 5177636 w 5179211"/>
              <a:gd name="connsiteY1" fmla="*/ 9832 h 4010911"/>
              <a:gd name="connsiteX2" fmla="*/ 5151614 w 5179211"/>
              <a:gd name="connsiteY2" fmla="*/ 4010911 h 4010911"/>
              <a:gd name="connsiteX3" fmla="*/ 305507 w 5179211"/>
              <a:gd name="connsiteY3" fmla="*/ 4010910 h 4010911"/>
              <a:gd name="connsiteX4" fmla="*/ 40 w 5179211"/>
              <a:gd name="connsiteY4" fmla="*/ 0 h 4010911"/>
              <a:gd name="connsiteX0" fmla="*/ 0 w 5179171"/>
              <a:gd name="connsiteY0" fmla="*/ 0 h 4010911"/>
              <a:gd name="connsiteX1" fmla="*/ 5177596 w 5179171"/>
              <a:gd name="connsiteY1" fmla="*/ 9832 h 4010911"/>
              <a:gd name="connsiteX2" fmla="*/ 5151574 w 5179171"/>
              <a:gd name="connsiteY2" fmla="*/ 4010911 h 4010911"/>
              <a:gd name="connsiteX3" fmla="*/ 305467 w 5179171"/>
              <a:gd name="connsiteY3" fmla="*/ 4010910 h 4010911"/>
              <a:gd name="connsiteX4" fmla="*/ 0 w 5179171"/>
              <a:gd name="connsiteY4" fmla="*/ 0 h 4010911"/>
              <a:gd name="connsiteX0" fmla="*/ 0 w 5179171"/>
              <a:gd name="connsiteY0" fmla="*/ 0 h 4010911"/>
              <a:gd name="connsiteX1" fmla="*/ 5177596 w 5179171"/>
              <a:gd name="connsiteY1" fmla="*/ 9832 h 4010911"/>
              <a:gd name="connsiteX2" fmla="*/ 5151574 w 5179171"/>
              <a:gd name="connsiteY2" fmla="*/ 4010911 h 4010911"/>
              <a:gd name="connsiteX3" fmla="*/ 346718 w 5179171"/>
              <a:gd name="connsiteY3" fmla="*/ 4010910 h 4010911"/>
              <a:gd name="connsiteX4" fmla="*/ 0 w 5179171"/>
              <a:gd name="connsiteY4" fmla="*/ 0 h 4010911"/>
              <a:gd name="connsiteX0" fmla="*/ 0 w 5179171"/>
              <a:gd name="connsiteY0" fmla="*/ 0 h 4017785"/>
              <a:gd name="connsiteX1" fmla="*/ 5177596 w 5179171"/>
              <a:gd name="connsiteY1" fmla="*/ 9832 h 4017785"/>
              <a:gd name="connsiteX2" fmla="*/ 5151574 w 5179171"/>
              <a:gd name="connsiteY2" fmla="*/ 4010911 h 4017785"/>
              <a:gd name="connsiteX3" fmla="*/ 422345 w 5179171"/>
              <a:gd name="connsiteY3" fmla="*/ 4017785 h 4017785"/>
              <a:gd name="connsiteX4" fmla="*/ 0 w 5179171"/>
              <a:gd name="connsiteY4" fmla="*/ 0 h 4017785"/>
              <a:gd name="connsiteX0" fmla="*/ 0 w 5179171"/>
              <a:gd name="connsiteY0" fmla="*/ 0 h 4017785"/>
              <a:gd name="connsiteX1" fmla="*/ 5177596 w 5179171"/>
              <a:gd name="connsiteY1" fmla="*/ 9832 h 4017785"/>
              <a:gd name="connsiteX2" fmla="*/ 5151574 w 5179171"/>
              <a:gd name="connsiteY2" fmla="*/ 4010911 h 4017785"/>
              <a:gd name="connsiteX3" fmla="*/ 422345 w 5179171"/>
              <a:gd name="connsiteY3" fmla="*/ 4017785 h 4017785"/>
              <a:gd name="connsiteX4" fmla="*/ 0 w 5179171"/>
              <a:gd name="connsiteY4" fmla="*/ 0 h 4017785"/>
              <a:gd name="connsiteX0" fmla="*/ 0 w 5158902"/>
              <a:gd name="connsiteY0" fmla="*/ 0 h 4017785"/>
              <a:gd name="connsiteX1" fmla="*/ 5150095 w 5158902"/>
              <a:gd name="connsiteY1" fmla="*/ 9832 h 4017785"/>
              <a:gd name="connsiteX2" fmla="*/ 5151574 w 5158902"/>
              <a:gd name="connsiteY2" fmla="*/ 4010911 h 4017785"/>
              <a:gd name="connsiteX3" fmla="*/ 422345 w 5158902"/>
              <a:gd name="connsiteY3" fmla="*/ 4017785 h 4017785"/>
              <a:gd name="connsiteX4" fmla="*/ 0 w 5158902"/>
              <a:gd name="connsiteY4" fmla="*/ 0 h 4017785"/>
              <a:gd name="connsiteX0" fmla="*/ 0 w 5157205"/>
              <a:gd name="connsiteY0" fmla="*/ 0 h 4017785"/>
              <a:gd name="connsiteX1" fmla="*/ 5150095 w 5157205"/>
              <a:gd name="connsiteY1" fmla="*/ 9832 h 4017785"/>
              <a:gd name="connsiteX2" fmla="*/ 5151574 w 5157205"/>
              <a:gd name="connsiteY2" fmla="*/ 4010911 h 4017785"/>
              <a:gd name="connsiteX3" fmla="*/ 422345 w 5157205"/>
              <a:gd name="connsiteY3" fmla="*/ 4017785 h 4017785"/>
              <a:gd name="connsiteX4" fmla="*/ 0 w 5157205"/>
              <a:gd name="connsiteY4" fmla="*/ 0 h 4017785"/>
              <a:gd name="connsiteX0" fmla="*/ 0 w 5151574"/>
              <a:gd name="connsiteY0" fmla="*/ 0 h 4017785"/>
              <a:gd name="connsiteX1" fmla="*/ 5150095 w 5151574"/>
              <a:gd name="connsiteY1" fmla="*/ 9832 h 4017785"/>
              <a:gd name="connsiteX2" fmla="*/ 5151574 w 5151574"/>
              <a:gd name="connsiteY2" fmla="*/ 4010911 h 4017785"/>
              <a:gd name="connsiteX3" fmla="*/ 422345 w 5151574"/>
              <a:gd name="connsiteY3" fmla="*/ 4017785 h 4017785"/>
              <a:gd name="connsiteX4" fmla="*/ 0 w 5151574"/>
              <a:gd name="connsiteY4" fmla="*/ 0 h 4017785"/>
              <a:gd name="connsiteX0" fmla="*/ 0 w 5151574"/>
              <a:gd name="connsiteY0" fmla="*/ 0 h 4022572"/>
              <a:gd name="connsiteX1" fmla="*/ 5150095 w 5151574"/>
              <a:gd name="connsiteY1" fmla="*/ 9832 h 4022572"/>
              <a:gd name="connsiteX2" fmla="*/ 5151574 w 5151574"/>
              <a:gd name="connsiteY2" fmla="*/ 4010911 h 4022572"/>
              <a:gd name="connsiteX3" fmla="*/ 422345 w 5151574"/>
              <a:gd name="connsiteY3" fmla="*/ 4017785 h 4022572"/>
              <a:gd name="connsiteX4" fmla="*/ 0 w 5151574"/>
              <a:gd name="connsiteY4" fmla="*/ 0 h 4022572"/>
              <a:gd name="connsiteX0" fmla="*/ 0 w 5151574"/>
              <a:gd name="connsiteY0" fmla="*/ 0 h 4022572"/>
              <a:gd name="connsiteX1" fmla="*/ 5150095 w 5151574"/>
              <a:gd name="connsiteY1" fmla="*/ 9832 h 4022572"/>
              <a:gd name="connsiteX2" fmla="*/ 5151574 w 5151574"/>
              <a:gd name="connsiteY2" fmla="*/ 4010911 h 4022572"/>
              <a:gd name="connsiteX3" fmla="*/ 381094 w 5151574"/>
              <a:gd name="connsiteY3" fmla="*/ 4017785 h 4022572"/>
              <a:gd name="connsiteX4" fmla="*/ 0 w 5151574"/>
              <a:gd name="connsiteY4" fmla="*/ 0 h 4022572"/>
              <a:gd name="connsiteX0" fmla="*/ 0 w 5151574"/>
              <a:gd name="connsiteY0" fmla="*/ 0 h 4022572"/>
              <a:gd name="connsiteX1" fmla="*/ 5150095 w 5151574"/>
              <a:gd name="connsiteY1" fmla="*/ 9832 h 4022572"/>
              <a:gd name="connsiteX2" fmla="*/ 5151574 w 5151574"/>
              <a:gd name="connsiteY2" fmla="*/ 4010911 h 4022572"/>
              <a:gd name="connsiteX3" fmla="*/ 381094 w 5151574"/>
              <a:gd name="connsiteY3" fmla="*/ 4017785 h 4022572"/>
              <a:gd name="connsiteX4" fmla="*/ 0 w 5151574"/>
              <a:gd name="connsiteY4" fmla="*/ 0 h 4022572"/>
              <a:gd name="connsiteX0" fmla="*/ 0 w 5151574"/>
              <a:gd name="connsiteY0" fmla="*/ 0 h 4022572"/>
              <a:gd name="connsiteX1" fmla="*/ 5150095 w 5151574"/>
              <a:gd name="connsiteY1" fmla="*/ 9832 h 4022572"/>
              <a:gd name="connsiteX2" fmla="*/ 5151574 w 5151574"/>
              <a:gd name="connsiteY2" fmla="*/ 4010911 h 4022572"/>
              <a:gd name="connsiteX3" fmla="*/ 326093 w 5151574"/>
              <a:gd name="connsiteY3" fmla="*/ 4017785 h 4022572"/>
              <a:gd name="connsiteX4" fmla="*/ 0 w 5151574"/>
              <a:gd name="connsiteY4" fmla="*/ 0 h 4022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51574" h="4022572">
                <a:moveTo>
                  <a:pt x="0" y="0"/>
                </a:moveTo>
                <a:lnTo>
                  <a:pt x="5150095" y="9832"/>
                </a:lnTo>
                <a:cubicBezTo>
                  <a:pt x="5150588" y="28071"/>
                  <a:pt x="5151081" y="4009526"/>
                  <a:pt x="5151574" y="4010911"/>
                </a:cubicBezTo>
                <a:cubicBezTo>
                  <a:pt x="5149582" y="4033828"/>
                  <a:pt x="1902503" y="4015494"/>
                  <a:pt x="326093" y="4017785"/>
                </a:cubicBezTo>
                <a:cubicBezTo>
                  <a:pt x="322495" y="4039808"/>
                  <a:pt x="120476" y="1407990"/>
                  <a:pt x="0" y="0"/>
                </a:cubicBezTo>
                <a:close/>
              </a:path>
            </a:pathLst>
          </a:custGeom>
        </p:spPr>
        <p:txBody>
          <a:bodyPr anchor="t">
            <a:normAutofit/>
          </a:bodyPr>
          <a:lstStyle>
            <a:lvl1pPr marL="0" indent="0" algn="r">
              <a:lnSpc>
                <a:spcPts val="6000"/>
              </a:lnSpc>
              <a:spcBef>
                <a:spcPts val="0"/>
              </a:spcBef>
              <a:buNone/>
              <a:defRPr sz="6500" b="1" baseline="0">
                <a:solidFill>
                  <a:schemeClr val="bg1"/>
                </a:solidFill>
                <a:latin typeface="+mn-lt"/>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Enter presentation</a:t>
            </a:r>
          </a:p>
        </p:txBody>
      </p:sp>
      <p:sp>
        <p:nvSpPr>
          <p:cNvPr id="12" name="Text Placeholder 28">
            <a:extLst>
              <a:ext uri="{FF2B5EF4-FFF2-40B4-BE49-F238E27FC236}">
                <a16:creationId xmlns:a16="http://schemas.microsoft.com/office/drawing/2014/main" id="{81B224C6-1A6D-A54D-877A-1BC1768A50C2}"/>
              </a:ext>
            </a:extLst>
          </p:cNvPr>
          <p:cNvSpPr>
            <a:spLocks noGrp="1"/>
          </p:cNvSpPr>
          <p:nvPr>
            <p:ph type="body" sz="quarter" idx="12" hasCustomPrompt="1"/>
          </p:nvPr>
        </p:nvSpPr>
        <p:spPr>
          <a:xfrm>
            <a:off x="7104237" y="5071879"/>
            <a:ext cx="4613145" cy="506140"/>
          </a:xfrm>
          <a:prstGeom prst="rect">
            <a:avLst/>
          </a:prstGeom>
        </p:spPr>
        <p:txBody>
          <a:bodyPr>
            <a:normAutofit/>
          </a:bodyPr>
          <a:lstStyle>
            <a:lvl1pPr marL="0" indent="0" algn="r">
              <a:lnSpc>
                <a:spcPct val="100000"/>
              </a:lnSpc>
              <a:buNone/>
              <a:defRPr sz="2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err="1"/>
              <a:t>Name/Subtitle</a:t>
            </a:r>
            <a:endParaRPr lang="en-US" dirty="0"/>
          </a:p>
        </p:txBody>
      </p:sp>
      <p:sp>
        <p:nvSpPr>
          <p:cNvPr id="13" name="Text Placeholder 28">
            <a:extLst>
              <a:ext uri="{FF2B5EF4-FFF2-40B4-BE49-F238E27FC236}">
                <a16:creationId xmlns:a16="http://schemas.microsoft.com/office/drawing/2014/main" id="{E797069B-85E2-9349-8973-8C1D93E1C725}"/>
              </a:ext>
            </a:extLst>
          </p:cNvPr>
          <p:cNvSpPr>
            <a:spLocks noGrp="1"/>
          </p:cNvSpPr>
          <p:nvPr>
            <p:ph type="body" sz="quarter" idx="13" hasCustomPrompt="1"/>
          </p:nvPr>
        </p:nvSpPr>
        <p:spPr>
          <a:xfrm>
            <a:off x="9036095" y="5520863"/>
            <a:ext cx="2681287" cy="329046"/>
          </a:xfrm>
          <a:prstGeom prst="rect">
            <a:avLst/>
          </a:prstGeom>
        </p:spPr>
        <p:txBody>
          <a:bodyPr>
            <a:normAutofit/>
          </a:bodyPr>
          <a:lstStyle>
            <a:lvl1pPr marL="0" indent="0" algn="r">
              <a:buNone/>
              <a:defRPr sz="1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XX.XX. 20XX</a:t>
            </a:r>
          </a:p>
        </p:txBody>
      </p:sp>
    </p:spTree>
    <p:extLst>
      <p:ext uri="{BB962C8B-B14F-4D97-AF65-F5344CB8AC3E}">
        <p14:creationId xmlns:p14="http://schemas.microsoft.com/office/powerpoint/2010/main" val="802773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7" dur="10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4" presetClass="entr" presetSubtype="1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randombar(horizontal)">
                      <p:cBhvr>
                        <p:cTn dur="1000"/>
                        <p:tgtEl>
                          <p:spTgt spid="11"/>
                        </p:tgtEl>
                      </p:cBhvr>
                    </p:animEffect>
                  </p:childTnLst>
                </p:cTn>
              </p:par>
            </p:tnLst>
          </p:tmpl>
        </p:tmplLst>
      </p:bldP>
    </p:bldLst>
  </p:timing>
  <p:extLst mod="1">
    <p:ext uri="{DCECCB84-F9BA-43D5-87BE-67443E8EF086}">
      <p15:sldGuideLst xmlns:p15="http://schemas.microsoft.com/office/powerpoint/2012/main">
        <p15:guide id="1" orient="horz" pos="2228">
          <p15:clr>
            <a:srgbClr val="FBAE40"/>
          </p15:clr>
        </p15:guide>
        <p15:guide id="2" pos="7423">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WOT-analyse">
    <p:spTree>
      <p:nvGrpSpPr>
        <p:cNvPr id="1" name=""/>
        <p:cNvGrpSpPr/>
        <p:nvPr/>
      </p:nvGrpSpPr>
      <p:grpSpPr>
        <a:xfrm>
          <a:off x="0" y="0"/>
          <a:ext cx="0" cy="0"/>
          <a:chOff x="0" y="0"/>
          <a:chExt cx="0" cy="0"/>
        </a:xfrm>
      </p:grpSpPr>
      <p:pic>
        <p:nvPicPr>
          <p:cNvPr id="46" name="Bilde 45">
            <a:extLst>
              <a:ext uri="{FF2B5EF4-FFF2-40B4-BE49-F238E27FC236}">
                <a16:creationId xmlns:a16="http://schemas.microsoft.com/office/drawing/2014/main" id="{60E4A2A1-C362-C34D-83CE-9C9C67F3C90A}"/>
              </a:ext>
            </a:extLst>
          </p:cNvPr>
          <p:cNvPicPr>
            <a:picLocks noChangeAspect="1"/>
          </p:cNvPicPr>
          <p:nvPr userDrawn="1"/>
        </p:nvPicPr>
        <p:blipFill>
          <a:blip r:embed="rId2"/>
          <a:stretch>
            <a:fillRect/>
          </a:stretch>
        </p:blipFill>
        <p:spPr>
          <a:xfrm>
            <a:off x="0" y="1920"/>
            <a:ext cx="12192000" cy="6858000"/>
          </a:xfrm>
          <a:prstGeom prst="rect">
            <a:avLst/>
          </a:prstGeom>
        </p:spPr>
      </p:pic>
      <p:grpSp>
        <p:nvGrpSpPr>
          <p:cNvPr id="5" name="Gruppe 4"/>
          <p:cNvGrpSpPr/>
          <p:nvPr userDrawn="1"/>
        </p:nvGrpSpPr>
        <p:grpSpPr>
          <a:xfrm>
            <a:off x="0" y="0"/>
            <a:ext cx="802800" cy="1052380"/>
            <a:chOff x="0" y="0"/>
            <a:chExt cx="802800" cy="1052380"/>
          </a:xfrm>
        </p:grpSpPr>
        <p:sp>
          <p:nvSpPr>
            <p:cNvPr id="6" name="Rektangel 5"/>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7" name="Bild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8" name="Title Placeholder 14">
            <a:extLst>
              <a:ext uri="{FF2B5EF4-FFF2-40B4-BE49-F238E27FC236}">
                <a16:creationId xmlns:a16="http://schemas.microsoft.com/office/drawing/2014/main" id="{FE6DCF48-808E-4141-BBD8-D0D50074333E}"/>
              </a:ext>
            </a:extLst>
          </p:cNvPr>
          <p:cNvSpPr>
            <a:spLocks noGrp="1"/>
          </p:cNvSpPr>
          <p:nvPr>
            <p:ph type="title" hasCustomPrompt="1"/>
          </p:nvPr>
        </p:nvSpPr>
        <p:spPr>
          <a:xfrm>
            <a:off x="963047" y="0"/>
            <a:ext cx="10278197"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Enter «SWOT» or other heading</a:t>
            </a:r>
            <a:endParaRPr lang="en-US" dirty="0"/>
          </a:p>
        </p:txBody>
      </p:sp>
      <p:grpSp>
        <p:nvGrpSpPr>
          <p:cNvPr id="9" name="Group 3">
            <a:extLst>
              <a:ext uri="{FF2B5EF4-FFF2-40B4-BE49-F238E27FC236}">
                <a16:creationId xmlns:a16="http://schemas.microsoft.com/office/drawing/2014/main" id="{8BEEA649-BF2A-C843-91F6-14D61CA1AE1F}"/>
              </a:ext>
            </a:extLst>
          </p:cNvPr>
          <p:cNvGrpSpPr/>
          <p:nvPr userDrawn="1"/>
        </p:nvGrpSpPr>
        <p:grpSpPr>
          <a:xfrm>
            <a:off x="1200150" y="1700213"/>
            <a:ext cx="3105410" cy="3112740"/>
            <a:chOff x="906780" y="1634016"/>
            <a:chExt cx="2421094" cy="2426809"/>
          </a:xfrm>
        </p:grpSpPr>
        <p:sp>
          <p:nvSpPr>
            <p:cNvPr id="10" name="Teardrop 4">
              <a:extLst>
                <a:ext uri="{FF2B5EF4-FFF2-40B4-BE49-F238E27FC236}">
                  <a16:creationId xmlns:a16="http://schemas.microsoft.com/office/drawing/2014/main" id="{57AE9B2A-F2E1-7841-A7A2-B5BE05E6A6AF}"/>
                </a:ext>
              </a:extLst>
            </p:cNvPr>
            <p:cNvSpPr/>
            <p:nvPr/>
          </p:nvSpPr>
          <p:spPr>
            <a:xfrm>
              <a:off x="906780" y="2872105"/>
              <a:ext cx="1188720" cy="1188720"/>
            </a:xfrm>
            <a:prstGeom prst="teardrop">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a:cs typeface="Calibri"/>
              </a:endParaRPr>
            </a:p>
          </p:txBody>
        </p:sp>
        <p:sp>
          <p:nvSpPr>
            <p:cNvPr id="11" name="Teardrop 5">
              <a:extLst>
                <a:ext uri="{FF2B5EF4-FFF2-40B4-BE49-F238E27FC236}">
                  <a16:creationId xmlns:a16="http://schemas.microsoft.com/office/drawing/2014/main" id="{436B8FF7-4C96-054D-882A-3B13DD01B551}"/>
                </a:ext>
              </a:extLst>
            </p:cNvPr>
            <p:cNvSpPr/>
            <p:nvPr/>
          </p:nvSpPr>
          <p:spPr>
            <a:xfrm flipH="1">
              <a:off x="2139154" y="2872105"/>
              <a:ext cx="1188720" cy="1188720"/>
            </a:xfrm>
            <a:prstGeom prst="teardrop">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a:cs typeface="Calibri"/>
              </a:endParaRPr>
            </a:p>
          </p:txBody>
        </p:sp>
        <p:sp>
          <p:nvSpPr>
            <p:cNvPr id="12" name="Teardrop 6">
              <a:extLst>
                <a:ext uri="{FF2B5EF4-FFF2-40B4-BE49-F238E27FC236}">
                  <a16:creationId xmlns:a16="http://schemas.microsoft.com/office/drawing/2014/main" id="{C1F0DB5A-A98D-D949-B5B6-6048D3149A36}"/>
                </a:ext>
              </a:extLst>
            </p:cNvPr>
            <p:cNvSpPr/>
            <p:nvPr/>
          </p:nvSpPr>
          <p:spPr>
            <a:xfrm rot="10800000">
              <a:off x="2139154" y="1634016"/>
              <a:ext cx="1188720" cy="1188720"/>
            </a:xfrm>
            <a:prstGeom prst="teardrop">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a:cs typeface="Calibri"/>
              </a:endParaRPr>
            </a:p>
          </p:txBody>
        </p:sp>
        <p:sp>
          <p:nvSpPr>
            <p:cNvPr id="13" name="Teardrop 7">
              <a:extLst>
                <a:ext uri="{FF2B5EF4-FFF2-40B4-BE49-F238E27FC236}">
                  <a16:creationId xmlns:a16="http://schemas.microsoft.com/office/drawing/2014/main" id="{C94D6C8A-C9F6-C047-9317-37B1DDA46ED0}"/>
                </a:ext>
              </a:extLst>
            </p:cNvPr>
            <p:cNvSpPr/>
            <p:nvPr/>
          </p:nvSpPr>
          <p:spPr>
            <a:xfrm rot="10800000" flipH="1">
              <a:off x="906780" y="1634016"/>
              <a:ext cx="1188720" cy="1188720"/>
            </a:xfrm>
            <a:prstGeom prst="teardrop">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a:cs typeface="Calibri"/>
              </a:endParaRPr>
            </a:p>
          </p:txBody>
        </p:sp>
      </p:grpSp>
      <p:grpSp>
        <p:nvGrpSpPr>
          <p:cNvPr id="14" name="Group 8">
            <a:extLst>
              <a:ext uri="{FF2B5EF4-FFF2-40B4-BE49-F238E27FC236}">
                <a16:creationId xmlns:a16="http://schemas.microsoft.com/office/drawing/2014/main" id="{BF4E4479-4F60-BC4E-8089-02FAE13AB660}"/>
              </a:ext>
            </a:extLst>
          </p:cNvPr>
          <p:cNvGrpSpPr/>
          <p:nvPr userDrawn="1"/>
        </p:nvGrpSpPr>
        <p:grpSpPr>
          <a:xfrm>
            <a:off x="2172637" y="2662318"/>
            <a:ext cx="464255" cy="464255"/>
            <a:chOff x="1672587" y="2407443"/>
            <a:chExt cx="361951" cy="361951"/>
          </a:xfrm>
        </p:grpSpPr>
        <p:sp>
          <p:nvSpPr>
            <p:cNvPr id="15" name="Teardrop 9">
              <a:extLst>
                <a:ext uri="{FF2B5EF4-FFF2-40B4-BE49-F238E27FC236}">
                  <a16:creationId xmlns:a16="http://schemas.microsoft.com/office/drawing/2014/main" id="{4CDC73E3-4925-AC4C-9409-D4AFA11DCB9A}"/>
                </a:ext>
              </a:extLst>
            </p:cNvPr>
            <p:cNvSpPr/>
            <p:nvPr/>
          </p:nvSpPr>
          <p:spPr>
            <a:xfrm rot="10800000" flipH="1">
              <a:off x="1672587" y="2407443"/>
              <a:ext cx="361951" cy="361951"/>
            </a:xfrm>
            <a:prstGeom prst="teardrop">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a:cs typeface="Calibri"/>
              </a:endParaRPr>
            </a:p>
          </p:txBody>
        </p:sp>
        <p:sp>
          <p:nvSpPr>
            <p:cNvPr id="16" name="TextBox 10">
              <a:extLst>
                <a:ext uri="{FF2B5EF4-FFF2-40B4-BE49-F238E27FC236}">
                  <a16:creationId xmlns:a16="http://schemas.microsoft.com/office/drawing/2014/main" id="{5710BCBC-3FE6-6C40-B624-C16B554590EB}"/>
                </a:ext>
              </a:extLst>
            </p:cNvPr>
            <p:cNvSpPr txBox="1"/>
            <p:nvPr/>
          </p:nvSpPr>
          <p:spPr>
            <a:xfrm>
              <a:off x="1793953" y="2489539"/>
              <a:ext cx="134936" cy="215444"/>
            </a:xfrm>
            <a:prstGeom prst="rect">
              <a:avLst/>
            </a:prstGeom>
            <a:noFill/>
          </p:spPr>
          <p:txBody>
            <a:bodyPr wrap="square" lIns="0" tIns="0" rIns="0" bIns="0" rtlCol="0">
              <a:spAutoFit/>
            </a:bodyPr>
            <a:lstStyle/>
            <a:p>
              <a:pPr algn="ctr"/>
              <a:r>
                <a:rPr lang="en-US" sz="1400" b="1" dirty="0">
                  <a:solidFill>
                    <a:schemeClr val="bg1"/>
                  </a:solidFill>
                  <a:latin typeface="Calibri"/>
                  <a:cs typeface="Calibri"/>
                </a:rPr>
                <a:t>S</a:t>
              </a:r>
            </a:p>
          </p:txBody>
        </p:sp>
      </p:grpSp>
      <p:grpSp>
        <p:nvGrpSpPr>
          <p:cNvPr id="17" name="Group 11">
            <a:extLst>
              <a:ext uri="{FF2B5EF4-FFF2-40B4-BE49-F238E27FC236}">
                <a16:creationId xmlns:a16="http://schemas.microsoft.com/office/drawing/2014/main" id="{C0FCEC9E-3D96-2C4A-B1E1-DE1DA2821296}"/>
              </a:ext>
            </a:extLst>
          </p:cNvPr>
          <p:cNvGrpSpPr/>
          <p:nvPr userDrawn="1"/>
        </p:nvGrpSpPr>
        <p:grpSpPr>
          <a:xfrm>
            <a:off x="2849269" y="2657434"/>
            <a:ext cx="469141" cy="469141"/>
            <a:chOff x="2200115" y="2403635"/>
            <a:chExt cx="365760" cy="365760"/>
          </a:xfrm>
        </p:grpSpPr>
        <p:sp>
          <p:nvSpPr>
            <p:cNvPr id="18" name="Teardrop 12">
              <a:extLst>
                <a:ext uri="{FF2B5EF4-FFF2-40B4-BE49-F238E27FC236}">
                  <a16:creationId xmlns:a16="http://schemas.microsoft.com/office/drawing/2014/main" id="{AF27B8A2-3719-4A48-B0A6-50844F86964E}"/>
                </a:ext>
              </a:extLst>
            </p:cNvPr>
            <p:cNvSpPr/>
            <p:nvPr/>
          </p:nvSpPr>
          <p:spPr>
            <a:xfrm rot="10800000">
              <a:off x="2200115" y="2403635"/>
              <a:ext cx="365760" cy="365760"/>
            </a:xfrm>
            <a:prstGeom prst="teardrop">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a:cs typeface="Calibri"/>
              </a:endParaRPr>
            </a:p>
          </p:txBody>
        </p:sp>
        <p:sp>
          <p:nvSpPr>
            <p:cNvPr id="19" name="TextBox 13">
              <a:extLst>
                <a:ext uri="{FF2B5EF4-FFF2-40B4-BE49-F238E27FC236}">
                  <a16:creationId xmlns:a16="http://schemas.microsoft.com/office/drawing/2014/main" id="{A672E9AA-7EE9-D744-AE15-AB9C8E968D13}"/>
                </a:ext>
              </a:extLst>
            </p:cNvPr>
            <p:cNvSpPr txBox="1"/>
            <p:nvPr/>
          </p:nvSpPr>
          <p:spPr>
            <a:xfrm>
              <a:off x="2315526" y="2489539"/>
              <a:ext cx="134936" cy="215444"/>
            </a:xfrm>
            <a:prstGeom prst="rect">
              <a:avLst/>
            </a:prstGeom>
            <a:noFill/>
          </p:spPr>
          <p:txBody>
            <a:bodyPr wrap="square" lIns="0" tIns="0" rIns="0" bIns="0" rtlCol="0">
              <a:spAutoFit/>
            </a:bodyPr>
            <a:lstStyle/>
            <a:p>
              <a:pPr algn="ctr"/>
              <a:r>
                <a:rPr lang="en-US" sz="1400" b="1" dirty="0">
                  <a:solidFill>
                    <a:schemeClr val="bg1"/>
                  </a:solidFill>
                  <a:latin typeface="Calibri"/>
                  <a:cs typeface="Calibri"/>
                </a:rPr>
                <a:t>W</a:t>
              </a:r>
            </a:p>
          </p:txBody>
        </p:sp>
      </p:grpSp>
      <p:grpSp>
        <p:nvGrpSpPr>
          <p:cNvPr id="20" name="Group 14">
            <a:extLst>
              <a:ext uri="{FF2B5EF4-FFF2-40B4-BE49-F238E27FC236}">
                <a16:creationId xmlns:a16="http://schemas.microsoft.com/office/drawing/2014/main" id="{7A0CD791-64E5-814C-8E4E-A7B7DBCF4C72}"/>
              </a:ext>
            </a:extLst>
          </p:cNvPr>
          <p:cNvGrpSpPr/>
          <p:nvPr userDrawn="1"/>
        </p:nvGrpSpPr>
        <p:grpSpPr>
          <a:xfrm>
            <a:off x="2167751" y="3326733"/>
            <a:ext cx="469141" cy="469141"/>
            <a:chOff x="1668778" y="2925446"/>
            <a:chExt cx="365760" cy="365760"/>
          </a:xfrm>
        </p:grpSpPr>
        <p:sp>
          <p:nvSpPr>
            <p:cNvPr id="21" name="Teardrop 15">
              <a:extLst>
                <a:ext uri="{FF2B5EF4-FFF2-40B4-BE49-F238E27FC236}">
                  <a16:creationId xmlns:a16="http://schemas.microsoft.com/office/drawing/2014/main" id="{C038BFCA-969B-7A4E-912F-EC95DE2D0F91}"/>
                </a:ext>
              </a:extLst>
            </p:cNvPr>
            <p:cNvSpPr/>
            <p:nvPr/>
          </p:nvSpPr>
          <p:spPr>
            <a:xfrm>
              <a:off x="1668778" y="2925446"/>
              <a:ext cx="365760" cy="365760"/>
            </a:xfrm>
            <a:prstGeom prst="teardrop">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a:cs typeface="Calibri"/>
              </a:endParaRPr>
            </a:p>
          </p:txBody>
        </p:sp>
        <p:sp>
          <p:nvSpPr>
            <p:cNvPr id="22" name="TextBox 16">
              <a:extLst>
                <a:ext uri="{FF2B5EF4-FFF2-40B4-BE49-F238E27FC236}">
                  <a16:creationId xmlns:a16="http://schemas.microsoft.com/office/drawing/2014/main" id="{4EC18C37-C506-1B48-B962-0A61B58316C3}"/>
                </a:ext>
              </a:extLst>
            </p:cNvPr>
            <p:cNvSpPr txBox="1"/>
            <p:nvPr/>
          </p:nvSpPr>
          <p:spPr>
            <a:xfrm>
              <a:off x="1797761" y="2992101"/>
              <a:ext cx="134936" cy="215444"/>
            </a:xfrm>
            <a:prstGeom prst="rect">
              <a:avLst/>
            </a:prstGeom>
            <a:noFill/>
          </p:spPr>
          <p:txBody>
            <a:bodyPr wrap="square" lIns="0" tIns="0" rIns="0" bIns="0" rtlCol="0">
              <a:spAutoFit/>
            </a:bodyPr>
            <a:lstStyle/>
            <a:p>
              <a:pPr algn="ctr"/>
              <a:r>
                <a:rPr lang="en-US" sz="1400" b="1" dirty="0">
                  <a:solidFill>
                    <a:schemeClr val="bg1"/>
                  </a:solidFill>
                  <a:latin typeface="Calibri"/>
                  <a:cs typeface="Calibri"/>
                </a:rPr>
                <a:t>O</a:t>
              </a:r>
            </a:p>
          </p:txBody>
        </p:sp>
      </p:grpSp>
      <p:grpSp>
        <p:nvGrpSpPr>
          <p:cNvPr id="23" name="Group 17">
            <a:extLst>
              <a:ext uri="{FF2B5EF4-FFF2-40B4-BE49-F238E27FC236}">
                <a16:creationId xmlns:a16="http://schemas.microsoft.com/office/drawing/2014/main" id="{954D1776-6CA5-C649-9088-4F60A77CE195}"/>
              </a:ext>
            </a:extLst>
          </p:cNvPr>
          <p:cNvGrpSpPr/>
          <p:nvPr userDrawn="1"/>
        </p:nvGrpSpPr>
        <p:grpSpPr>
          <a:xfrm>
            <a:off x="2849269" y="3326733"/>
            <a:ext cx="469141" cy="469141"/>
            <a:chOff x="2200115" y="2925446"/>
            <a:chExt cx="365760" cy="365760"/>
          </a:xfrm>
        </p:grpSpPr>
        <p:sp>
          <p:nvSpPr>
            <p:cNvPr id="24" name="Teardrop 18">
              <a:extLst>
                <a:ext uri="{FF2B5EF4-FFF2-40B4-BE49-F238E27FC236}">
                  <a16:creationId xmlns:a16="http://schemas.microsoft.com/office/drawing/2014/main" id="{C6FDEC77-9D44-6540-A135-99F151D574BA}"/>
                </a:ext>
              </a:extLst>
            </p:cNvPr>
            <p:cNvSpPr/>
            <p:nvPr/>
          </p:nvSpPr>
          <p:spPr>
            <a:xfrm flipH="1">
              <a:off x="2200115" y="2925446"/>
              <a:ext cx="365760" cy="365760"/>
            </a:xfrm>
            <a:prstGeom prst="teardrop">
              <a:avLst/>
            </a:prstGeom>
            <a:solidFill>
              <a:schemeClr val="tx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a:cs typeface="Calibri"/>
              </a:endParaRPr>
            </a:p>
          </p:txBody>
        </p:sp>
        <p:sp>
          <p:nvSpPr>
            <p:cNvPr id="25" name="TextBox 19">
              <a:extLst>
                <a:ext uri="{FF2B5EF4-FFF2-40B4-BE49-F238E27FC236}">
                  <a16:creationId xmlns:a16="http://schemas.microsoft.com/office/drawing/2014/main" id="{83FB9626-1D19-5343-9525-71B2A31C4A49}"/>
                </a:ext>
              </a:extLst>
            </p:cNvPr>
            <p:cNvSpPr txBox="1"/>
            <p:nvPr/>
          </p:nvSpPr>
          <p:spPr>
            <a:xfrm>
              <a:off x="2285920" y="2971208"/>
              <a:ext cx="134936" cy="215444"/>
            </a:xfrm>
            <a:prstGeom prst="rect">
              <a:avLst/>
            </a:prstGeom>
            <a:noFill/>
          </p:spPr>
          <p:txBody>
            <a:bodyPr wrap="square" lIns="0" tIns="0" rIns="0" bIns="0" rtlCol="0">
              <a:spAutoFit/>
            </a:bodyPr>
            <a:lstStyle/>
            <a:p>
              <a:pPr algn="ctr"/>
              <a:r>
                <a:rPr lang="en-US" sz="1400" b="1" dirty="0">
                  <a:solidFill>
                    <a:schemeClr val="bg1"/>
                  </a:solidFill>
                  <a:latin typeface="Calibri"/>
                  <a:cs typeface="Calibri"/>
                </a:rPr>
                <a:t>T</a:t>
              </a:r>
            </a:p>
          </p:txBody>
        </p:sp>
      </p:grpSp>
      <p:sp>
        <p:nvSpPr>
          <p:cNvPr id="26" name="TextBox 20">
            <a:extLst>
              <a:ext uri="{FF2B5EF4-FFF2-40B4-BE49-F238E27FC236}">
                <a16:creationId xmlns:a16="http://schemas.microsoft.com/office/drawing/2014/main" id="{5FEBEFD1-6CA5-3F43-98DB-2EC191634A37}"/>
              </a:ext>
            </a:extLst>
          </p:cNvPr>
          <p:cNvSpPr txBox="1"/>
          <p:nvPr userDrawn="1"/>
        </p:nvSpPr>
        <p:spPr>
          <a:xfrm>
            <a:off x="1468623" y="2160570"/>
            <a:ext cx="1046522" cy="215444"/>
          </a:xfrm>
          <a:prstGeom prst="rect">
            <a:avLst/>
          </a:prstGeom>
          <a:noFill/>
        </p:spPr>
        <p:txBody>
          <a:bodyPr wrap="square" lIns="0" tIns="0" rIns="0" bIns="0" rtlCol="0">
            <a:spAutoFit/>
          </a:bodyPr>
          <a:lstStyle/>
          <a:p>
            <a:pPr algn="ctr"/>
            <a:r>
              <a:rPr lang="en-US" sz="1400" b="1" dirty="0">
                <a:solidFill>
                  <a:schemeClr val="accent1"/>
                </a:solidFill>
                <a:latin typeface="Calibri"/>
                <a:cs typeface="Calibri"/>
              </a:rPr>
              <a:t>Strengths</a:t>
            </a:r>
          </a:p>
        </p:txBody>
      </p:sp>
      <p:sp>
        <p:nvSpPr>
          <p:cNvPr id="27" name="TextBox 21">
            <a:extLst>
              <a:ext uri="{FF2B5EF4-FFF2-40B4-BE49-F238E27FC236}">
                <a16:creationId xmlns:a16="http://schemas.microsoft.com/office/drawing/2014/main" id="{3D93191C-D167-594E-A413-904312A98B56}"/>
              </a:ext>
            </a:extLst>
          </p:cNvPr>
          <p:cNvSpPr txBox="1"/>
          <p:nvPr userDrawn="1"/>
        </p:nvSpPr>
        <p:spPr>
          <a:xfrm>
            <a:off x="2993333" y="2160570"/>
            <a:ext cx="1051096" cy="215444"/>
          </a:xfrm>
          <a:prstGeom prst="rect">
            <a:avLst/>
          </a:prstGeom>
          <a:noFill/>
        </p:spPr>
        <p:txBody>
          <a:bodyPr wrap="square" lIns="0" tIns="0" rIns="0" bIns="0" rtlCol="0">
            <a:spAutoFit/>
          </a:bodyPr>
          <a:lstStyle/>
          <a:p>
            <a:pPr algn="ctr"/>
            <a:r>
              <a:rPr lang="en-US" sz="1400" b="1" dirty="0">
                <a:solidFill>
                  <a:schemeClr val="accent1"/>
                </a:solidFill>
                <a:latin typeface="Calibri"/>
                <a:cs typeface="Calibri"/>
              </a:rPr>
              <a:t>Weaknesses</a:t>
            </a:r>
          </a:p>
        </p:txBody>
      </p:sp>
      <p:sp>
        <p:nvSpPr>
          <p:cNvPr id="28" name="TextBox 22">
            <a:extLst>
              <a:ext uri="{FF2B5EF4-FFF2-40B4-BE49-F238E27FC236}">
                <a16:creationId xmlns:a16="http://schemas.microsoft.com/office/drawing/2014/main" id="{6EDEB38A-7872-2B4F-9E1F-7A02F706C988}"/>
              </a:ext>
            </a:extLst>
          </p:cNvPr>
          <p:cNvSpPr txBox="1"/>
          <p:nvPr userDrawn="1"/>
        </p:nvSpPr>
        <p:spPr>
          <a:xfrm>
            <a:off x="1454860" y="4022160"/>
            <a:ext cx="1046522" cy="215444"/>
          </a:xfrm>
          <a:prstGeom prst="rect">
            <a:avLst/>
          </a:prstGeom>
          <a:noFill/>
        </p:spPr>
        <p:txBody>
          <a:bodyPr wrap="square" lIns="0" tIns="0" rIns="0" bIns="0" rtlCol="0">
            <a:spAutoFit/>
          </a:bodyPr>
          <a:lstStyle/>
          <a:p>
            <a:pPr algn="ctr"/>
            <a:r>
              <a:rPr lang="en-US" sz="1400" b="1" dirty="0">
                <a:solidFill>
                  <a:schemeClr val="accent1"/>
                </a:solidFill>
                <a:latin typeface="Calibri"/>
                <a:cs typeface="Calibri"/>
              </a:rPr>
              <a:t>Opportunities</a:t>
            </a:r>
          </a:p>
        </p:txBody>
      </p:sp>
      <p:sp>
        <p:nvSpPr>
          <p:cNvPr id="29" name="TextBox 23">
            <a:extLst>
              <a:ext uri="{FF2B5EF4-FFF2-40B4-BE49-F238E27FC236}">
                <a16:creationId xmlns:a16="http://schemas.microsoft.com/office/drawing/2014/main" id="{1B077492-6FB2-6640-8B0C-1E3D5E56D883}"/>
              </a:ext>
            </a:extLst>
          </p:cNvPr>
          <p:cNvSpPr txBox="1"/>
          <p:nvPr userDrawn="1"/>
        </p:nvSpPr>
        <p:spPr>
          <a:xfrm>
            <a:off x="3007882" y="4022160"/>
            <a:ext cx="1051096" cy="215444"/>
          </a:xfrm>
          <a:prstGeom prst="rect">
            <a:avLst/>
          </a:prstGeom>
          <a:noFill/>
        </p:spPr>
        <p:txBody>
          <a:bodyPr wrap="square" lIns="0" tIns="0" rIns="0" bIns="0" rtlCol="0">
            <a:spAutoFit/>
          </a:bodyPr>
          <a:lstStyle/>
          <a:p>
            <a:pPr algn="ctr"/>
            <a:r>
              <a:rPr lang="en-US" sz="1400" b="1" dirty="0">
                <a:solidFill>
                  <a:schemeClr val="accent1"/>
                </a:solidFill>
                <a:latin typeface="Calibri"/>
                <a:cs typeface="Calibri"/>
              </a:rPr>
              <a:t>Threats</a:t>
            </a:r>
          </a:p>
        </p:txBody>
      </p:sp>
      <p:sp>
        <p:nvSpPr>
          <p:cNvPr id="30" name="TextBox 24">
            <a:extLst>
              <a:ext uri="{FF2B5EF4-FFF2-40B4-BE49-F238E27FC236}">
                <a16:creationId xmlns:a16="http://schemas.microsoft.com/office/drawing/2014/main" id="{8A60B628-C8DE-E340-88DC-08F9243D6EB5}"/>
              </a:ext>
            </a:extLst>
          </p:cNvPr>
          <p:cNvSpPr txBox="1"/>
          <p:nvPr userDrawn="1"/>
        </p:nvSpPr>
        <p:spPr>
          <a:xfrm>
            <a:off x="1393676" y="4971519"/>
            <a:ext cx="1046522" cy="215444"/>
          </a:xfrm>
          <a:prstGeom prst="rect">
            <a:avLst/>
          </a:prstGeom>
          <a:noFill/>
        </p:spPr>
        <p:txBody>
          <a:bodyPr wrap="square" lIns="0" tIns="0" rIns="0" bIns="0" rtlCol="0">
            <a:spAutoFit/>
          </a:bodyPr>
          <a:lstStyle/>
          <a:p>
            <a:pPr algn="ctr"/>
            <a:r>
              <a:rPr lang="en-US" sz="1400" dirty="0">
                <a:solidFill>
                  <a:schemeClr val="bg2">
                    <a:lumMod val="50000"/>
                  </a:schemeClr>
                </a:solidFill>
                <a:latin typeface="Calibri"/>
                <a:cs typeface="Calibri"/>
              </a:rPr>
              <a:t>Positive</a:t>
            </a:r>
          </a:p>
        </p:txBody>
      </p:sp>
      <p:sp>
        <p:nvSpPr>
          <p:cNvPr id="31" name="TextBox 25">
            <a:extLst>
              <a:ext uri="{FF2B5EF4-FFF2-40B4-BE49-F238E27FC236}">
                <a16:creationId xmlns:a16="http://schemas.microsoft.com/office/drawing/2014/main" id="{77D4A1D8-9B59-D14C-9D3B-3F730DA22621}"/>
              </a:ext>
            </a:extLst>
          </p:cNvPr>
          <p:cNvSpPr txBox="1"/>
          <p:nvPr userDrawn="1"/>
        </p:nvSpPr>
        <p:spPr>
          <a:xfrm>
            <a:off x="3007882" y="4971519"/>
            <a:ext cx="1046522" cy="215444"/>
          </a:xfrm>
          <a:prstGeom prst="rect">
            <a:avLst/>
          </a:prstGeom>
          <a:noFill/>
        </p:spPr>
        <p:txBody>
          <a:bodyPr wrap="square" lIns="0" tIns="0" rIns="0" bIns="0" rtlCol="0">
            <a:spAutoFit/>
          </a:bodyPr>
          <a:lstStyle/>
          <a:p>
            <a:pPr algn="ctr"/>
            <a:r>
              <a:rPr lang="en-US" sz="1400" dirty="0">
                <a:solidFill>
                  <a:schemeClr val="bg2">
                    <a:lumMod val="50000"/>
                  </a:schemeClr>
                </a:solidFill>
                <a:latin typeface="Calibri"/>
                <a:cs typeface="Calibri"/>
              </a:rPr>
              <a:t>Negative</a:t>
            </a:r>
          </a:p>
        </p:txBody>
      </p:sp>
      <p:sp>
        <p:nvSpPr>
          <p:cNvPr id="32" name="TextBox 26">
            <a:extLst>
              <a:ext uri="{FF2B5EF4-FFF2-40B4-BE49-F238E27FC236}">
                <a16:creationId xmlns:a16="http://schemas.microsoft.com/office/drawing/2014/main" id="{0FF99ACC-ABB3-3145-8D1E-E0ED92B5D6A4}"/>
              </a:ext>
            </a:extLst>
          </p:cNvPr>
          <p:cNvSpPr txBox="1"/>
          <p:nvPr userDrawn="1"/>
        </p:nvSpPr>
        <p:spPr>
          <a:xfrm rot="16200000">
            <a:off x="384174" y="2212992"/>
            <a:ext cx="1046522" cy="339067"/>
          </a:xfrm>
          <a:prstGeom prst="rect">
            <a:avLst/>
          </a:prstGeom>
          <a:noFill/>
        </p:spPr>
        <p:txBody>
          <a:bodyPr wrap="square" lIns="0" tIns="0" rIns="0" bIns="0" rtlCol="0">
            <a:spAutoFit/>
          </a:bodyPr>
          <a:lstStyle/>
          <a:p>
            <a:pPr algn="ctr">
              <a:lnSpc>
                <a:spcPts val="1300"/>
              </a:lnSpc>
            </a:pPr>
            <a:r>
              <a:rPr lang="en-US" sz="1400" dirty="0">
                <a:solidFill>
                  <a:schemeClr val="bg2">
                    <a:lumMod val="50000"/>
                  </a:schemeClr>
                </a:solidFill>
                <a:latin typeface="Calibri"/>
                <a:cs typeface="Calibri"/>
              </a:rPr>
              <a:t>Internal Factors</a:t>
            </a:r>
          </a:p>
        </p:txBody>
      </p:sp>
      <p:sp>
        <p:nvSpPr>
          <p:cNvPr id="33" name="TextBox 27">
            <a:extLst>
              <a:ext uri="{FF2B5EF4-FFF2-40B4-BE49-F238E27FC236}">
                <a16:creationId xmlns:a16="http://schemas.microsoft.com/office/drawing/2014/main" id="{190908EA-F9F0-1D41-A0E0-E58527D6054E}"/>
              </a:ext>
            </a:extLst>
          </p:cNvPr>
          <p:cNvSpPr txBox="1"/>
          <p:nvPr userDrawn="1"/>
        </p:nvSpPr>
        <p:spPr>
          <a:xfrm rot="16200000">
            <a:off x="384173" y="3960348"/>
            <a:ext cx="1046522" cy="339067"/>
          </a:xfrm>
          <a:prstGeom prst="rect">
            <a:avLst/>
          </a:prstGeom>
          <a:noFill/>
        </p:spPr>
        <p:txBody>
          <a:bodyPr wrap="square" lIns="0" tIns="0" rIns="0" bIns="0" rtlCol="0">
            <a:spAutoFit/>
          </a:bodyPr>
          <a:lstStyle/>
          <a:p>
            <a:pPr algn="ctr">
              <a:lnSpc>
                <a:spcPts val="1300"/>
              </a:lnSpc>
            </a:pPr>
            <a:r>
              <a:rPr lang="en-US" sz="1400" dirty="0">
                <a:solidFill>
                  <a:schemeClr val="bg2">
                    <a:lumMod val="50000"/>
                  </a:schemeClr>
                </a:solidFill>
                <a:latin typeface="Calibri"/>
                <a:cs typeface="Calibri"/>
              </a:rPr>
              <a:t>External Factors</a:t>
            </a:r>
          </a:p>
        </p:txBody>
      </p:sp>
      <p:sp>
        <p:nvSpPr>
          <p:cNvPr id="35" name="TextBox 29">
            <a:extLst>
              <a:ext uri="{FF2B5EF4-FFF2-40B4-BE49-F238E27FC236}">
                <a16:creationId xmlns:a16="http://schemas.microsoft.com/office/drawing/2014/main" id="{A86A40A3-BF77-1540-8237-A3659515B9B9}"/>
              </a:ext>
            </a:extLst>
          </p:cNvPr>
          <p:cNvSpPr txBox="1"/>
          <p:nvPr userDrawn="1"/>
        </p:nvSpPr>
        <p:spPr>
          <a:xfrm>
            <a:off x="4932653" y="1700213"/>
            <a:ext cx="2511959" cy="218008"/>
          </a:xfrm>
          <a:prstGeom prst="rect">
            <a:avLst/>
          </a:prstGeom>
          <a:noFill/>
        </p:spPr>
        <p:txBody>
          <a:bodyPr wrap="square" lIns="0" tIns="0" rIns="0" bIns="0" rtlCol="0">
            <a:spAutoFit/>
          </a:bodyPr>
          <a:lstStyle/>
          <a:p>
            <a:pPr>
              <a:lnSpc>
                <a:spcPts val="1700"/>
              </a:lnSpc>
              <a:spcAft>
                <a:spcPts val="600"/>
              </a:spcAft>
            </a:pPr>
            <a:r>
              <a:rPr lang="en-US" sz="1600" b="1" cap="all" spc="20" dirty="0">
                <a:solidFill>
                  <a:schemeClr val="accent1"/>
                </a:solidFill>
                <a:latin typeface="Calibri"/>
                <a:cs typeface="Calibri"/>
              </a:rPr>
              <a:t>Strengths </a:t>
            </a:r>
          </a:p>
        </p:txBody>
      </p:sp>
      <p:sp>
        <p:nvSpPr>
          <p:cNvPr id="37" name="TextBox 31">
            <a:extLst>
              <a:ext uri="{FF2B5EF4-FFF2-40B4-BE49-F238E27FC236}">
                <a16:creationId xmlns:a16="http://schemas.microsoft.com/office/drawing/2014/main" id="{3A947032-9FE4-7E42-86A1-AC1D8F2B8409}"/>
              </a:ext>
            </a:extLst>
          </p:cNvPr>
          <p:cNvSpPr txBox="1"/>
          <p:nvPr userDrawn="1"/>
        </p:nvSpPr>
        <p:spPr>
          <a:xfrm>
            <a:off x="8398237" y="1700213"/>
            <a:ext cx="2511959" cy="218008"/>
          </a:xfrm>
          <a:prstGeom prst="rect">
            <a:avLst/>
          </a:prstGeom>
          <a:noFill/>
        </p:spPr>
        <p:txBody>
          <a:bodyPr wrap="square" lIns="0" tIns="0" rIns="0" bIns="0" rtlCol="0">
            <a:spAutoFit/>
          </a:bodyPr>
          <a:lstStyle/>
          <a:p>
            <a:pPr>
              <a:lnSpc>
                <a:spcPts val="1700"/>
              </a:lnSpc>
              <a:spcAft>
                <a:spcPts val="600"/>
              </a:spcAft>
            </a:pPr>
            <a:r>
              <a:rPr lang="en-US" sz="1600" b="1" cap="all" spc="20" dirty="0">
                <a:solidFill>
                  <a:schemeClr val="accent1"/>
                </a:solidFill>
                <a:latin typeface="Calibri"/>
                <a:cs typeface="Calibri"/>
              </a:rPr>
              <a:t>Weaknesses</a:t>
            </a:r>
          </a:p>
        </p:txBody>
      </p:sp>
      <p:sp>
        <p:nvSpPr>
          <p:cNvPr id="39" name="TextBox 33">
            <a:extLst>
              <a:ext uri="{FF2B5EF4-FFF2-40B4-BE49-F238E27FC236}">
                <a16:creationId xmlns:a16="http://schemas.microsoft.com/office/drawing/2014/main" id="{FA8573B4-94EE-6845-8B66-D471B01FE0DF}"/>
              </a:ext>
            </a:extLst>
          </p:cNvPr>
          <p:cNvSpPr txBox="1"/>
          <p:nvPr userDrawn="1"/>
        </p:nvSpPr>
        <p:spPr>
          <a:xfrm>
            <a:off x="4932653" y="3743337"/>
            <a:ext cx="2511959" cy="218008"/>
          </a:xfrm>
          <a:prstGeom prst="rect">
            <a:avLst/>
          </a:prstGeom>
          <a:noFill/>
        </p:spPr>
        <p:txBody>
          <a:bodyPr wrap="square" lIns="0" tIns="0" rIns="0" bIns="0" rtlCol="0">
            <a:spAutoFit/>
          </a:bodyPr>
          <a:lstStyle/>
          <a:p>
            <a:pPr>
              <a:lnSpc>
                <a:spcPts val="1700"/>
              </a:lnSpc>
              <a:spcAft>
                <a:spcPts val="600"/>
              </a:spcAft>
            </a:pPr>
            <a:r>
              <a:rPr lang="en-US" sz="1600" b="1" cap="all" spc="20" dirty="0">
                <a:solidFill>
                  <a:schemeClr val="accent1"/>
                </a:solidFill>
                <a:latin typeface="Calibri"/>
                <a:cs typeface="Calibri"/>
              </a:rPr>
              <a:t>Opportunities </a:t>
            </a:r>
          </a:p>
        </p:txBody>
      </p:sp>
      <p:sp>
        <p:nvSpPr>
          <p:cNvPr id="41" name="TextBox 35">
            <a:extLst>
              <a:ext uri="{FF2B5EF4-FFF2-40B4-BE49-F238E27FC236}">
                <a16:creationId xmlns:a16="http://schemas.microsoft.com/office/drawing/2014/main" id="{0200D3B1-FCC7-D349-AC42-F29367CED12A}"/>
              </a:ext>
            </a:extLst>
          </p:cNvPr>
          <p:cNvSpPr txBox="1"/>
          <p:nvPr userDrawn="1"/>
        </p:nvSpPr>
        <p:spPr>
          <a:xfrm>
            <a:off x="8398237" y="3743337"/>
            <a:ext cx="2511959" cy="218008"/>
          </a:xfrm>
          <a:prstGeom prst="rect">
            <a:avLst/>
          </a:prstGeom>
          <a:noFill/>
        </p:spPr>
        <p:txBody>
          <a:bodyPr wrap="square" lIns="0" tIns="0" rIns="0" bIns="0" rtlCol="0">
            <a:spAutoFit/>
          </a:bodyPr>
          <a:lstStyle/>
          <a:p>
            <a:pPr>
              <a:lnSpc>
                <a:spcPts val="1700"/>
              </a:lnSpc>
              <a:spcAft>
                <a:spcPts val="600"/>
              </a:spcAft>
            </a:pPr>
            <a:r>
              <a:rPr lang="en-US" sz="1600" b="1" cap="all" spc="20" dirty="0">
                <a:solidFill>
                  <a:schemeClr val="accent1"/>
                </a:solidFill>
                <a:latin typeface="Calibri"/>
                <a:cs typeface="Calibri"/>
              </a:rPr>
              <a:t>Threats</a:t>
            </a:r>
          </a:p>
        </p:txBody>
      </p:sp>
      <p:sp>
        <p:nvSpPr>
          <p:cNvPr id="42" name="Text Placeholder 11">
            <a:extLst>
              <a:ext uri="{FF2B5EF4-FFF2-40B4-BE49-F238E27FC236}">
                <a16:creationId xmlns:a16="http://schemas.microsoft.com/office/drawing/2014/main" id="{AEB92FA8-AD95-164C-BFE2-0C5FBD73986F}"/>
              </a:ext>
            </a:extLst>
          </p:cNvPr>
          <p:cNvSpPr>
            <a:spLocks noGrp="1"/>
          </p:cNvSpPr>
          <p:nvPr>
            <p:ph type="body" sz="quarter" idx="14" hasCustomPrompt="1"/>
          </p:nvPr>
        </p:nvSpPr>
        <p:spPr>
          <a:xfrm>
            <a:off x="4924072" y="2019104"/>
            <a:ext cx="2999068" cy="1377505"/>
          </a:xfrm>
          <a:custGeom>
            <a:avLst/>
            <a:gdLst>
              <a:gd name="connsiteX0" fmla="*/ 0 w 5481348"/>
              <a:gd name="connsiteY0" fmla="*/ 0 h 4342053"/>
              <a:gd name="connsiteX1" fmla="*/ 5481348 w 5481348"/>
              <a:gd name="connsiteY1" fmla="*/ 0 h 4342053"/>
              <a:gd name="connsiteX2" fmla="*/ 5481348 w 5481348"/>
              <a:gd name="connsiteY2" fmla="*/ 4342053 h 4342053"/>
              <a:gd name="connsiteX3" fmla="*/ 0 w 5481348"/>
              <a:gd name="connsiteY3" fmla="*/ 4342053 h 4342053"/>
              <a:gd name="connsiteX4" fmla="*/ 0 w 5481348"/>
              <a:gd name="connsiteY4" fmla="*/ 0 h 4342053"/>
              <a:gd name="connsiteX0" fmla="*/ 0 w 5481348"/>
              <a:gd name="connsiteY0" fmla="*/ 0 h 4342053"/>
              <a:gd name="connsiteX1" fmla="*/ 5481348 w 5481348"/>
              <a:gd name="connsiteY1" fmla="*/ 0 h 4342053"/>
              <a:gd name="connsiteX2" fmla="*/ 4467557 w 5481348"/>
              <a:gd name="connsiteY2" fmla="*/ 4342053 h 4342053"/>
              <a:gd name="connsiteX3" fmla="*/ 0 w 5481348"/>
              <a:gd name="connsiteY3" fmla="*/ 4342053 h 4342053"/>
              <a:gd name="connsiteX4" fmla="*/ 0 w 5481348"/>
              <a:gd name="connsiteY4" fmla="*/ 0 h 4342053"/>
              <a:gd name="connsiteX0" fmla="*/ 0 w 5381957"/>
              <a:gd name="connsiteY0" fmla="*/ 0 h 4342053"/>
              <a:gd name="connsiteX1" fmla="*/ 5381957 w 5381957"/>
              <a:gd name="connsiteY1" fmla="*/ 9939 h 4342053"/>
              <a:gd name="connsiteX2" fmla="*/ 4467557 w 5381957"/>
              <a:gd name="connsiteY2" fmla="*/ 4342053 h 4342053"/>
              <a:gd name="connsiteX3" fmla="*/ 0 w 5381957"/>
              <a:gd name="connsiteY3" fmla="*/ 4342053 h 4342053"/>
              <a:gd name="connsiteX4" fmla="*/ 0 w 5381957"/>
              <a:gd name="connsiteY4" fmla="*/ 0 h 4342053"/>
              <a:gd name="connsiteX0" fmla="*/ 0 w 5381957"/>
              <a:gd name="connsiteY0" fmla="*/ 0 h 4342053"/>
              <a:gd name="connsiteX1" fmla="*/ 5381957 w 5381957"/>
              <a:gd name="connsiteY1" fmla="*/ 9939 h 4342053"/>
              <a:gd name="connsiteX2" fmla="*/ 4388044 w 5381957"/>
              <a:gd name="connsiteY2" fmla="*/ 4342053 h 4342053"/>
              <a:gd name="connsiteX3" fmla="*/ 0 w 5381957"/>
              <a:gd name="connsiteY3" fmla="*/ 4342053 h 4342053"/>
              <a:gd name="connsiteX4" fmla="*/ 0 w 5381957"/>
              <a:gd name="connsiteY4" fmla="*/ 0 h 4342053"/>
              <a:gd name="connsiteX0" fmla="*/ 0 w 5352140"/>
              <a:gd name="connsiteY0" fmla="*/ 0 h 4342053"/>
              <a:gd name="connsiteX1" fmla="*/ 5352140 w 5352140"/>
              <a:gd name="connsiteY1" fmla="*/ 18999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3984390 w 5352140"/>
              <a:gd name="connsiteY2" fmla="*/ 4342053 h 4342053"/>
              <a:gd name="connsiteX3" fmla="*/ 0 w 5352140"/>
              <a:gd name="connsiteY3" fmla="*/ 4342053 h 4342053"/>
              <a:gd name="connsiteX4" fmla="*/ 0 w 5352140"/>
              <a:gd name="connsiteY4" fmla="*/ 0 h 4342053"/>
              <a:gd name="connsiteX0" fmla="*/ 0 w 5006151"/>
              <a:gd name="connsiteY0" fmla="*/ 0 h 4342053"/>
              <a:gd name="connsiteX1" fmla="*/ 5006151 w 5006151"/>
              <a:gd name="connsiteY1" fmla="*/ 8389 h 4342053"/>
              <a:gd name="connsiteX2" fmla="*/ 3984390 w 5006151"/>
              <a:gd name="connsiteY2" fmla="*/ 4342053 h 4342053"/>
              <a:gd name="connsiteX3" fmla="*/ 0 w 5006151"/>
              <a:gd name="connsiteY3" fmla="*/ 4342053 h 4342053"/>
              <a:gd name="connsiteX4" fmla="*/ 0 w 5006151"/>
              <a:gd name="connsiteY4" fmla="*/ 0 h 4342053"/>
              <a:gd name="connsiteX0" fmla="*/ 0 w 4981437"/>
              <a:gd name="connsiteY0" fmla="*/ 0 h 4342053"/>
              <a:gd name="connsiteX1" fmla="*/ 4981437 w 4981437"/>
              <a:gd name="connsiteY1" fmla="*/ 15898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154330 h 4342053"/>
              <a:gd name="connsiteX4" fmla="*/ 0 w 4981437"/>
              <a:gd name="connsiteY4" fmla="*/ 0 h 4342053"/>
              <a:gd name="connsiteX0" fmla="*/ 0 w 4981437"/>
              <a:gd name="connsiteY0" fmla="*/ 0 h 4176857"/>
              <a:gd name="connsiteX1" fmla="*/ 4981437 w 4981437"/>
              <a:gd name="connsiteY1" fmla="*/ 880 h 4176857"/>
              <a:gd name="connsiteX2" fmla="*/ 4009104 w 4981437"/>
              <a:gd name="connsiteY2" fmla="*/ 4176857 h 4176857"/>
              <a:gd name="connsiteX3" fmla="*/ 0 w 4981437"/>
              <a:gd name="connsiteY3" fmla="*/ 4154330 h 4176857"/>
              <a:gd name="connsiteX4" fmla="*/ 0 w 4981437"/>
              <a:gd name="connsiteY4" fmla="*/ 0 h 4176857"/>
              <a:gd name="connsiteX0" fmla="*/ 0 w 4981437"/>
              <a:gd name="connsiteY0" fmla="*/ 0 h 4161839"/>
              <a:gd name="connsiteX1" fmla="*/ 4981437 w 4981437"/>
              <a:gd name="connsiteY1" fmla="*/ 880 h 4161839"/>
              <a:gd name="connsiteX2" fmla="*/ 4009104 w 4981437"/>
              <a:gd name="connsiteY2" fmla="*/ 4161839 h 4161839"/>
              <a:gd name="connsiteX3" fmla="*/ 0 w 4981437"/>
              <a:gd name="connsiteY3" fmla="*/ 4154330 h 4161839"/>
              <a:gd name="connsiteX4" fmla="*/ 0 w 4981437"/>
              <a:gd name="connsiteY4" fmla="*/ 0 h 4161839"/>
              <a:gd name="connsiteX0" fmla="*/ 0 w 4981437"/>
              <a:gd name="connsiteY0" fmla="*/ 0 h 4154330"/>
              <a:gd name="connsiteX1" fmla="*/ 4981437 w 4981437"/>
              <a:gd name="connsiteY1" fmla="*/ 880 h 4154330"/>
              <a:gd name="connsiteX2" fmla="*/ 4017342 w 4981437"/>
              <a:gd name="connsiteY2" fmla="*/ 4154330 h 4154330"/>
              <a:gd name="connsiteX3" fmla="*/ 0 w 4981437"/>
              <a:gd name="connsiteY3" fmla="*/ 4154330 h 4154330"/>
              <a:gd name="connsiteX4" fmla="*/ 0 w 4981437"/>
              <a:gd name="connsiteY4" fmla="*/ 0 h 4154330"/>
              <a:gd name="connsiteX0" fmla="*/ 0 w 4981437"/>
              <a:gd name="connsiteY0" fmla="*/ 0 h 4162665"/>
              <a:gd name="connsiteX1" fmla="*/ 4981437 w 4981437"/>
              <a:gd name="connsiteY1" fmla="*/ 880 h 4162665"/>
              <a:gd name="connsiteX2" fmla="*/ 4108782 w 4981437"/>
              <a:gd name="connsiteY2" fmla="*/ 4162665 h 4162665"/>
              <a:gd name="connsiteX3" fmla="*/ 0 w 4981437"/>
              <a:gd name="connsiteY3" fmla="*/ 4154330 h 4162665"/>
              <a:gd name="connsiteX4" fmla="*/ 0 w 4981437"/>
              <a:gd name="connsiteY4" fmla="*/ 0 h 4162665"/>
              <a:gd name="connsiteX0" fmla="*/ 0 w 5531627"/>
              <a:gd name="connsiteY0" fmla="*/ 6184 h 4168849"/>
              <a:gd name="connsiteX1" fmla="*/ 5531627 w 5531627"/>
              <a:gd name="connsiteY1" fmla="*/ 0 h 4168849"/>
              <a:gd name="connsiteX2" fmla="*/ 4108782 w 5531627"/>
              <a:gd name="connsiteY2" fmla="*/ 4168849 h 4168849"/>
              <a:gd name="connsiteX3" fmla="*/ 0 w 5531627"/>
              <a:gd name="connsiteY3" fmla="*/ 4160514 h 4168849"/>
              <a:gd name="connsiteX4" fmla="*/ 0 w 5531627"/>
              <a:gd name="connsiteY4" fmla="*/ 6184 h 4168849"/>
              <a:gd name="connsiteX0" fmla="*/ 0 w 5531627"/>
              <a:gd name="connsiteY0" fmla="*/ 6184 h 4168849"/>
              <a:gd name="connsiteX1" fmla="*/ 5531627 w 5531627"/>
              <a:gd name="connsiteY1" fmla="*/ 0 h 4168849"/>
              <a:gd name="connsiteX2" fmla="*/ 4565982 w 5531627"/>
              <a:gd name="connsiteY2" fmla="*/ 4168849 h 4168849"/>
              <a:gd name="connsiteX3" fmla="*/ 0 w 5531627"/>
              <a:gd name="connsiteY3" fmla="*/ 4160514 h 4168849"/>
              <a:gd name="connsiteX4" fmla="*/ 0 w 5531627"/>
              <a:gd name="connsiteY4" fmla="*/ 6184 h 4168849"/>
              <a:gd name="connsiteX0" fmla="*/ 0 w 5549208"/>
              <a:gd name="connsiteY0" fmla="*/ 6184 h 4160514"/>
              <a:gd name="connsiteX1" fmla="*/ 5531627 w 5549208"/>
              <a:gd name="connsiteY1" fmla="*/ 0 h 4160514"/>
              <a:gd name="connsiteX2" fmla="*/ 5549208 w 5549208"/>
              <a:gd name="connsiteY2" fmla="*/ 4159887 h 4160514"/>
              <a:gd name="connsiteX3" fmla="*/ 0 w 5549208"/>
              <a:gd name="connsiteY3" fmla="*/ 4160514 h 4160514"/>
              <a:gd name="connsiteX4" fmla="*/ 0 w 5549208"/>
              <a:gd name="connsiteY4" fmla="*/ 6184 h 4160514"/>
              <a:gd name="connsiteX0" fmla="*/ 0 w 5532568"/>
              <a:gd name="connsiteY0" fmla="*/ 6184 h 4168849"/>
              <a:gd name="connsiteX1" fmla="*/ 5531627 w 5532568"/>
              <a:gd name="connsiteY1" fmla="*/ 0 h 4168849"/>
              <a:gd name="connsiteX2" fmla="*/ 5519711 w 5532568"/>
              <a:gd name="connsiteY2" fmla="*/ 4168849 h 4168849"/>
              <a:gd name="connsiteX3" fmla="*/ 0 w 5532568"/>
              <a:gd name="connsiteY3" fmla="*/ 4160514 h 4168849"/>
              <a:gd name="connsiteX4" fmla="*/ 0 w 5532568"/>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0 h 4162665"/>
              <a:gd name="connsiteX1" fmla="*/ 5541460 w 5559040"/>
              <a:gd name="connsiteY1" fmla="*/ 2778 h 4162665"/>
              <a:gd name="connsiteX2" fmla="*/ 5559040 w 5559040"/>
              <a:gd name="connsiteY2" fmla="*/ 4162665 h 4162665"/>
              <a:gd name="connsiteX3" fmla="*/ 0 w 5559040"/>
              <a:gd name="connsiteY3" fmla="*/ 4154330 h 4162665"/>
              <a:gd name="connsiteX4" fmla="*/ 0 w 5559040"/>
              <a:gd name="connsiteY4" fmla="*/ 0 h 4162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040" h="4162665">
                <a:moveTo>
                  <a:pt x="0" y="0"/>
                </a:moveTo>
                <a:lnTo>
                  <a:pt x="5541460" y="2778"/>
                </a:lnTo>
                <a:lnTo>
                  <a:pt x="5559040" y="4162665"/>
                </a:lnTo>
                <a:lnTo>
                  <a:pt x="0" y="4154330"/>
                </a:lnTo>
                <a:lnTo>
                  <a:pt x="0" y="0"/>
                </a:lnTo>
                <a:close/>
              </a:path>
            </a:pathLst>
          </a:custGeom>
        </p:spPr>
        <p:txBody>
          <a:bodyPr>
            <a:normAutofit/>
          </a:bodyPr>
          <a:lstStyle>
            <a:lvl1pPr marL="0" indent="0">
              <a:lnSpc>
                <a:spcPct val="150000"/>
              </a:lnSpc>
              <a:buNone/>
              <a:defRPr sz="1200">
                <a:solidFill>
                  <a:schemeClr val="tx1"/>
                </a:solidFill>
              </a:defRPr>
            </a:lvl1pPr>
            <a:lvl2pPr>
              <a:lnSpc>
                <a:spcPct val="150000"/>
              </a:lnSpc>
              <a:defRPr sz="2000" baseline="0">
                <a:solidFill>
                  <a:schemeClr val="tx1"/>
                </a:solidFill>
              </a:defRPr>
            </a:lvl2pPr>
            <a:lvl3pPr>
              <a:lnSpc>
                <a:spcPct val="150000"/>
              </a:lnSpc>
              <a:defRPr sz="1800">
                <a:solidFill>
                  <a:schemeClr val="accent1"/>
                </a:solidFill>
              </a:defRPr>
            </a:lvl3pPr>
          </a:lstStyle>
          <a:p>
            <a:pPr lvl="0"/>
            <a:r>
              <a:rPr lang="en-US" dirty="0"/>
              <a:t>Text </a:t>
            </a:r>
            <a:r>
              <a:rPr lang="mr-IN" dirty="0"/>
              <a:t>–</a:t>
            </a:r>
            <a:r>
              <a:rPr lang="en-US" dirty="0"/>
              <a:t> Calibri 12pt</a:t>
            </a:r>
          </a:p>
        </p:txBody>
      </p:sp>
      <p:sp>
        <p:nvSpPr>
          <p:cNvPr id="43" name="Text Placeholder 11">
            <a:extLst>
              <a:ext uri="{FF2B5EF4-FFF2-40B4-BE49-F238E27FC236}">
                <a16:creationId xmlns:a16="http://schemas.microsoft.com/office/drawing/2014/main" id="{4D7C2F04-C013-BD4F-8A66-37CF4DACD0D7}"/>
              </a:ext>
            </a:extLst>
          </p:cNvPr>
          <p:cNvSpPr>
            <a:spLocks noGrp="1"/>
          </p:cNvSpPr>
          <p:nvPr>
            <p:ph type="body" sz="quarter" idx="15" hasCustomPrompt="1"/>
          </p:nvPr>
        </p:nvSpPr>
        <p:spPr>
          <a:xfrm>
            <a:off x="8398237" y="2019104"/>
            <a:ext cx="2999068" cy="1377505"/>
          </a:xfrm>
          <a:custGeom>
            <a:avLst/>
            <a:gdLst>
              <a:gd name="connsiteX0" fmla="*/ 0 w 5481348"/>
              <a:gd name="connsiteY0" fmla="*/ 0 h 4342053"/>
              <a:gd name="connsiteX1" fmla="*/ 5481348 w 5481348"/>
              <a:gd name="connsiteY1" fmla="*/ 0 h 4342053"/>
              <a:gd name="connsiteX2" fmla="*/ 5481348 w 5481348"/>
              <a:gd name="connsiteY2" fmla="*/ 4342053 h 4342053"/>
              <a:gd name="connsiteX3" fmla="*/ 0 w 5481348"/>
              <a:gd name="connsiteY3" fmla="*/ 4342053 h 4342053"/>
              <a:gd name="connsiteX4" fmla="*/ 0 w 5481348"/>
              <a:gd name="connsiteY4" fmla="*/ 0 h 4342053"/>
              <a:gd name="connsiteX0" fmla="*/ 0 w 5481348"/>
              <a:gd name="connsiteY0" fmla="*/ 0 h 4342053"/>
              <a:gd name="connsiteX1" fmla="*/ 5481348 w 5481348"/>
              <a:gd name="connsiteY1" fmla="*/ 0 h 4342053"/>
              <a:gd name="connsiteX2" fmla="*/ 4467557 w 5481348"/>
              <a:gd name="connsiteY2" fmla="*/ 4342053 h 4342053"/>
              <a:gd name="connsiteX3" fmla="*/ 0 w 5481348"/>
              <a:gd name="connsiteY3" fmla="*/ 4342053 h 4342053"/>
              <a:gd name="connsiteX4" fmla="*/ 0 w 5481348"/>
              <a:gd name="connsiteY4" fmla="*/ 0 h 4342053"/>
              <a:gd name="connsiteX0" fmla="*/ 0 w 5381957"/>
              <a:gd name="connsiteY0" fmla="*/ 0 h 4342053"/>
              <a:gd name="connsiteX1" fmla="*/ 5381957 w 5381957"/>
              <a:gd name="connsiteY1" fmla="*/ 9939 h 4342053"/>
              <a:gd name="connsiteX2" fmla="*/ 4467557 w 5381957"/>
              <a:gd name="connsiteY2" fmla="*/ 4342053 h 4342053"/>
              <a:gd name="connsiteX3" fmla="*/ 0 w 5381957"/>
              <a:gd name="connsiteY3" fmla="*/ 4342053 h 4342053"/>
              <a:gd name="connsiteX4" fmla="*/ 0 w 5381957"/>
              <a:gd name="connsiteY4" fmla="*/ 0 h 4342053"/>
              <a:gd name="connsiteX0" fmla="*/ 0 w 5381957"/>
              <a:gd name="connsiteY0" fmla="*/ 0 h 4342053"/>
              <a:gd name="connsiteX1" fmla="*/ 5381957 w 5381957"/>
              <a:gd name="connsiteY1" fmla="*/ 9939 h 4342053"/>
              <a:gd name="connsiteX2" fmla="*/ 4388044 w 5381957"/>
              <a:gd name="connsiteY2" fmla="*/ 4342053 h 4342053"/>
              <a:gd name="connsiteX3" fmla="*/ 0 w 5381957"/>
              <a:gd name="connsiteY3" fmla="*/ 4342053 h 4342053"/>
              <a:gd name="connsiteX4" fmla="*/ 0 w 5381957"/>
              <a:gd name="connsiteY4" fmla="*/ 0 h 4342053"/>
              <a:gd name="connsiteX0" fmla="*/ 0 w 5352140"/>
              <a:gd name="connsiteY0" fmla="*/ 0 h 4342053"/>
              <a:gd name="connsiteX1" fmla="*/ 5352140 w 5352140"/>
              <a:gd name="connsiteY1" fmla="*/ 18999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3984390 w 5352140"/>
              <a:gd name="connsiteY2" fmla="*/ 4342053 h 4342053"/>
              <a:gd name="connsiteX3" fmla="*/ 0 w 5352140"/>
              <a:gd name="connsiteY3" fmla="*/ 4342053 h 4342053"/>
              <a:gd name="connsiteX4" fmla="*/ 0 w 5352140"/>
              <a:gd name="connsiteY4" fmla="*/ 0 h 4342053"/>
              <a:gd name="connsiteX0" fmla="*/ 0 w 5006151"/>
              <a:gd name="connsiteY0" fmla="*/ 0 h 4342053"/>
              <a:gd name="connsiteX1" fmla="*/ 5006151 w 5006151"/>
              <a:gd name="connsiteY1" fmla="*/ 8389 h 4342053"/>
              <a:gd name="connsiteX2" fmla="*/ 3984390 w 5006151"/>
              <a:gd name="connsiteY2" fmla="*/ 4342053 h 4342053"/>
              <a:gd name="connsiteX3" fmla="*/ 0 w 5006151"/>
              <a:gd name="connsiteY3" fmla="*/ 4342053 h 4342053"/>
              <a:gd name="connsiteX4" fmla="*/ 0 w 5006151"/>
              <a:gd name="connsiteY4" fmla="*/ 0 h 4342053"/>
              <a:gd name="connsiteX0" fmla="*/ 0 w 4981437"/>
              <a:gd name="connsiteY0" fmla="*/ 0 h 4342053"/>
              <a:gd name="connsiteX1" fmla="*/ 4981437 w 4981437"/>
              <a:gd name="connsiteY1" fmla="*/ 15898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154330 h 4342053"/>
              <a:gd name="connsiteX4" fmla="*/ 0 w 4981437"/>
              <a:gd name="connsiteY4" fmla="*/ 0 h 4342053"/>
              <a:gd name="connsiteX0" fmla="*/ 0 w 4981437"/>
              <a:gd name="connsiteY0" fmla="*/ 0 h 4176857"/>
              <a:gd name="connsiteX1" fmla="*/ 4981437 w 4981437"/>
              <a:gd name="connsiteY1" fmla="*/ 880 h 4176857"/>
              <a:gd name="connsiteX2" fmla="*/ 4009104 w 4981437"/>
              <a:gd name="connsiteY2" fmla="*/ 4176857 h 4176857"/>
              <a:gd name="connsiteX3" fmla="*/ 0 w 4981437"/>
              <a:gd name="connsiteY3" fmla="*/ 4154330 h 4176857"/>
              <a:gd name="connsiteX4" fmla="*/ 0 w 4981437"/>
              <a:gd name="connsiteY4" fmla="*/ 0 h 4176857"/>
              <a:gd name="connsiteX0" fmla="*/ 0 w 4981437"/>
              <a:gd name="connsiteY0" fmla="*/ 0 h 4161839"/>
              <a:gd name="connsiteX1" fmla="*/ 4981437 w 4981437"/>
              <a:gd name="connsiteY1" fmla="*/ 880 h 4161839"/>
              <a:gd name="connsiteX2" fmla="*/ 4009104 w 4981437"/>
              <a:gd name="connsiteY2" fmla="*/ 4161839 h 4161839"/>
              <a:gd name="connsiteX3" fmla="*/ 0 w 4981437"/>
              <a:gd name="connsiteY3" fmla="*/ 4154330 h 4161839"/>
              <a:gd name="connsiteX4" fmla="*/ 0 w 4981437"/>
              <a:gd name="connsiteY4" fmla="*/ 0 h 4161839"/>
              <a:gd name="connsiteX0" fmla="*/ 0 w 4981437"/>
              <a:gd name="connsiteY0" fmla="*/ 0 h 4154330"/>
              <a:gd name="connsiteX1" fmla="*/ 4981437 w 4981437"/>
              <a:gd name="connsiteY1" fmla="*/ 880 h 4154330"/>
              <a:gd name="connsiteX2" fmla="*/ 4017342 w 4981437"/>
              <a:gd name="connsiteY2" fmla="*/ 4154330 h 4154330"/>
              <a:gd name="connsiteX3" fmla="*/ 0 w 4981437"/>
              <a:gd name="connsiteY3" fmla="*/ 4154330 h 4154330"/>
              <a:gd name="connsiteX4" fmla="*/ 0 w 4981437"/>
              <a:gd name="connsiteY4" fmla="*/ 0 h 4154330"/>
              <a:gd name="connsiteX0" fmla="*/ 0 w 4981437"/>
              <a:gd name="connsiteY0" fmla="*/ 0 h 4162665"/>
              <a:gd name="connsiteX1" fmla="*/ 4981437 w 4981437"/>
              <a:gd name="connsiteY1" fmla="*/ 880 h 4162665"/>
              <a:gd name="connsiteX2" fmla="*/ 4108782 w 4981437"/>
              <a:gd name="connsiteY2" fmla="*/ 4162665 h 4162665"/>
              <a:gd name="connsiteX3" fmla="*/ 0 w 4981437"/>
              <a:gd name="connsiteY3" fmla="*/ 4154330 h 4162665"/>
              <a:gd name="connsiteX4" fmla="*/ 0 w 4981437"/>
              <a:gd name="connsiteY4" fmla="*/ 0 h 4162665"/>
              <a:gd name="connsiteX0" fmla="*/ 0 w 5531627"/>
              <a:gd name="connsiteY0" fmla="*/ 6184 h 4168849"/>
              <a:gd name="connsiteX1" fmla="*/ 5531627 w 5531627"/>
              <a:gd name="connsiteY1" fmla="*/ 0 h 4168849"/>
              <a:gd name="connsiteX2" fmla="*/ 4108782 w 5531627"/>
              <a:gd name="connsiteY2" fmla="*/ 4168849 h 4168849"/>
              <a:gd name="connsiteX3" fmla="*/ 0 w 5531627"/>
              <a:gd name="connsiteY3" fmla="*/ 4160514 h 4168849"/>
              <a:gd name="connsiteX4" fmla="*/ 0 w 5531627"/>
              <a:gd name="connsiteY4" fmla="*/ 6184 h 4168849"/>
              <a:gd name="connsiteX0" fmla="*/ 0 w 5531627"/>
              <a:gd name="connsiteY0" fmla="*/ 6184 h 4168849"/>
              <a:gd name="connsiteX1" fmla="*/ 5531627 w 5531627"/>
              <a:gd name="connsiteY1" fmla="*/ 0 h 4168849"/>
              <a:gd name="connsiteX2" fmla="*/ 4565982 w 5531627"/>
              <a:gd name="connsiteY2" fmla="*/ 4168849 h 4168849"/>
              <a:gd name="connsiteX3" fmla="*/ 0 w 5531627"/>
              <a:gd name="connsiteY3" fmla="*/ 4160514 h 4168849"/>
              <a:gd name="connsiteX4" fmla="*/ 0 w 5531627"/>
              <a:gd name="connsiteY4" fmla="*/ 6184 h 4168849"/>
              <a:gd name="connsiteX0" fmla="*/ 0 w 5549208"/>
              <a:gd name="connsiteY0" fmla="*/ 6184 h 4160514"/>
              <a:gd name="connsiteX1" fmla="*/ 5531627 w 5549208"/>
              <a:gd name="connsiteY1" fmla="*/ 0 h 4160514"/>
              <a:gd name="connsiteX2" fmla="*/ 5549208 w 5549208"/>
              <a:gd name="connsiteY2" fmla="*/ 4159887 h 4160514"/>
              <a:gd name="connsiteX3" fmla="*/ 0 w 5549208"/>
              <a:gd name="connsiteY3" fmla="*/ 4160514 h 4160514"/>
              <a:gd name="connsiteX4" fmla="*/ 0 w 5549208"/>
              <a:gd name="connsiteY4" fmla="*/ 6184 h 4160514"/>
              <a:gd name="connsiteX0" fmla="*/ 0 w 5532568"/>
              <a:gd name="connsiteY0" fmla="*/ 6184 h 4168849"/>
              <a:gd name="connsiteX1" fmla="*/ 5531627 w 5532568"/>
              <a:gd name="connsiteY1" fmla="*/ 0 h 4168849"/>
              <a:gd name="connsiteX2" fmla="*/ 5519711 w 5532568"/>
              <a:gd name="connsiteY2" fmla="*/ 4168849 h 4168849"/>
              <a:gd name="connsiteX3" fmla="*/ 0 w 5532568"/>
              <a:gd name="connsiteY3" fmla="*/ 4160514 h 4168849"/>
              <a:gd name="connsiteX4" fmla="*/ 0 w 5532568"/>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0 h 4162665"/>
              <a:gd name="connsiteX1" fmla="*/ 5541460 w 5559040"/>
              <a:gd name="connsiteY1" fmla="*/ 2778 h 4162665"/>
              <a:gd name="connsiteX2" fmla="*/ 5559040 w 5559040"/>
              <a:gd name="connsiteY2" fmla="*/ 4162665 h 4162665"/>
              <a:gd name="connsiteX3" fmla="*/ 0 w 5559040"/>
              <a:gd name="connsiteY3" fmla="*/ 4154330 h 4162665"/>
              <a:gd name="connsiteX4" fmla="*/ 0 w 5559040"/>
              <a:gd name="connsiteY4" fmla="*/ 0 h 4162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040" h="4162665">
                <a:moveTo>
                  <a:pt x="0" y="0"/>
                </a:moveTo>
                <a:lnTo>
                  <a:pt x="5541460" y="2778"/>
                </a:lnTo>
                <a:lnTo>
                  <a:pt x="5559040" y="4162665"/>
                </a:lnTo>
                <a:lnTo>
                  <a:pt x="0" y="4154330"/>
                </a:lnTo>
                <a:lnTo>
                  <a:pt x="0" y="0"/>
                </a:lnTo>
                <a:close/>
              </a:path>
            </a:pathLst>
          </a:custGeom>
        </p:spPr>
        <p:txBody>
          <a:bodyPr>
            <a:normAutofit/>
          </a:bodyPr>
          <a:lstStyle>
            <a:lvl1pPr marL="0" indent="0">
              <a:lnSpc>
                <a:spcPct val="150000"/>
              </a:lnSpc>
              <a:buNone/>
              <a:defRPr sz="1200">
                <a:solidFill>
                  <a:schemeClr val="tx1"/>
                </a:solidFill>
              </a:defRPr>
            </a:lvl1pPr>
            <a:lvl2pPr>
              <a:lnSpc>
                <a:spcPct val="150000"/>
              </a:lnSpc>
              <a:defRPr sz="2000" baseline="0">
                <a:solidFill>
                  <a:schemeClr val="tx1"/>
                </a:solidFill>
              </a:defRPr>
            </a:lvl2pPr>
            <a:lvl3pPr>
              <a:lnSpc>
                <a:spcPct val="150000"/>
              </a:lnSpc>
              <a:defRPr sz="1800">
                <a:solidFill>
                  <a:schemeClr val="accent1"/>
                </a:solidFill>
              </a:defRPr>
            </a:lvl3pPr>
          </a:lstStyle>
          <a:p>
            <a:pPr lvl="0"/>
            <a:r>
              <a:rPr lang="en-US" dirty="0"/>
              <a:t>Text </a:t>
            </a:r>
            <a:r>
              <a:rPr lang="mr-IN" dirty="0"/>
              <a:t>–</a:t>
            </a:r>
            <a:r>
              <a:rPr lang="en-US" dirty="0"/>
              <a:t> Calibri 12pt</a:t>
            </a:r>
          </a:p>
        </p:txBody>
      </p:sp>
      <p:sp>
        <p:nvSpPr>
          <p:cNvPr id="44" name="Text Placeholder 11">
            <a:extLst>
              <a:ext uri="{FF2B5EF4-FFF2-40B4-BE49-F238E27FC236}">
                <a16:creationId xmlns:a16="http://schemas.microsoft.com/office/drawing/2014/main" id="{33A0C944-5E39-6046-9903-50C2766D27D8}"/>
              </a:ext>
            </a:extLst>
          </p:cNvPr>
          <p:cNvSpPr>
            <a:spLocks noGrp="1"/>
          </p:cNvSpPr>
          <p:nvPr>
            <p:ph type="body" sz="quarter" idx="16" hasCustomPrompt="1"/>
          </p:nvPr>
        </p:nvSpPr>
        <p:spPr>
          <a:xfrm>
            <a:off x="4924072" y="4061035"/>
            <a:ext cx="2999068" cy="1377505"/>
          </a:xfrm>
          <a:custGeom>
            <a:avLst/>
            <a:gdLst>
              <a:gd name="connsiteX0" fmla="*/ 0 w 5481348"/>
              <a:gd name="connsiteY0" fmla="*/ 0 h 4342053"/>
              <a:gd name="connsiteX1" fmla="*/ 5481348 w 5481348"/>
              <a:gd name="connsiteY1" fmla="*/ 0 h 4342053"/>
              <a:gd name="connsiteX2" fmla="*/ 5481348 w 5481348"/>
              <a:gd name="connsiteY2" fmla="*/ 4342053 h 4342053"/>
              <a:gd name="connsiteX3" fmla="*/ 0 w 5481348"/>
              <a:gd name="connsiteY3" fmla="*/ 4342053 h 4342053"/>
              <a:gd name="connsiteX4" fmla="*/ 0 w 5481348"/>
              <a:gd name="connsiteY4" fmla="*/ 0 h 4342053"/>
              <a:gd name="connsiteX0" fmla="*/ 0 w 5481348"/>
              <a:gd name="connsiteY0" fmla="*/ 0 h 4342053"/>
              <a:gd name="connsiteX1" fmla="*/ 5481348 w 5481348"/>
              <a:gd name="connsiteY1" fmla="*/ 0 h 4342053"/>
              <a:gd name="connsiteX2" fmla="*/ 4467557 w 5481348"/>
              <a:gd name="connsiteY2" fmla="*/ 4342053 h 4342053"/>
              <a:gd name="connsiteX3" fmla="*/ 0 w 5481348"/>
              <a:gd name="connsiteY3" fmla="*/ 4342053 h 4342053"/>
              <a:gd name="connsiteX4" fmla="*/ 0 w 5481348"/>
              <a:gd name="connsiteY4" fmla="*/ 0 h 4342053"/>
              <a:gd name="connsiteX0" fmla="*/ 0 w 5381957"/>
              <a:gd name="connsiteY0" fmla="*/ 0 h 4342053"/>
              <a:gd name="connsiteX1" fmla="*/ 5381957 w 5381957"/>
              <a:gd name="connsiteY1" fmla="*/ 9939 h 4342053"/>
              <a:gd name="connsiteX2" fmla="*/ 4467557 w 5381957"/>
              <a:gd name="connsiteY2" fmla="*/ 4342053 h 4342053"/>
              <a:gd name="connsiteX3" fmla="*/ 0 w 5381957"/>
              <a:gd name="connsiteY3" fmla="*/ 4342053 h 4342053"/>
              <a:gd name="connsiteX4" fmla="*/ 0 w 5381957"/>
              <a:gd name="connsiteY4" fmla="*/ 0 h 4342053"/>
              <a:gd name="connsiteX0" fmla="*/ 0 w 5381957"/>
              <a:gd name="connsiteY0" fmla="*/ 0 h 4342053"/>
              <a:gd name="connsiteX1" fmla="*/ 5381957 w 5381957"/>
              <a:gd name="connsiteY1" fmla="*/ 9939 h 4342053"/>
              <a:gd name="connsiteX2" fmla="*/ 4388044 w 5381957"/>
              <a:gd name="connsiteY2" fmla="*/ 4342053 h 4342053"/>
              <a:gd name="connsiteX3" fmla="*/ 0 w 5381957"/>
              <a:gd name="connsiteY3" fmla="*/ 4342053 h 4342053"/>
              <a:gd name="connsiteX4" fmla="*/ 0 w 5381957"/>
              <a:gd name="connsiteY4" fmla="*/ 0 h 4342053"/>
              <a:gd name="connsiteX0" fmla="*/ 0 w 5352140"/>
              <a:gd name="connsiteY0" fmla="*/ 0 h 4342053"/>
              <a:gd name="connsiteX1" fmla="*/ 5352140 w 5352140"/>
              <a:gd name="connsiteY1" fmla="*/ 18999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3984390 w 5352140"/>
              <a:gd name="connsiteY2" fmla="*/ 4342053 h 4342053"/>
              <a:gd name="connsiteX3" fmla="*/ 0 w 5352140"/>
              <a:gd name="connsiteY3" fmla="*/ 4342053 h 4342053"/>
              <a:gd name="connsiteX4" fmla="*/ 0 w 5352140"/>
              <a:gd name="connsiteY4" fmla="*/ 0 h 4342053"/>
              <a:gd name="connsiteX0" fmla="*/ 0 w 5006151"/>
              <a:gd name="connsiteY0" fmla="*/ 0 h 4342053"/>
              <a:gd name="connsiteX1" fmla="*/ 5006151 w 5006151"/>
              <a:gd name="connsiteY1" fmla="*/ 8389 h 4342053"/>
              <a:gd name="connsiteX2" fmla="*/ 3984390 w 5006151"/>
              <a:gd name="connsiteY2" fmla="*/ 4342053 h 4342053"/>
              <a:gd name="connsiteX3" fmla="*/ 0 w 5006151"/>
              <a:gd name="connsiteY3" fmla="*/ 4342053 h 4342053"/>
              <a:gd name="connsiteX4" fmla="*/ 0 w 5006151"/>
              <a:gd name="connsiteY4" fmla="*/ 0 h 4342053"/>
              <a:gd name="connsiteX0" fmla="*/ 0 w 4981437"/>
              <a:gd name="connsiteY0" fmla="*/ 0 h 4342053"/>
              <a:gd name="connsiteX1" fmla="*/ 4981437 w 4981437"/>
              <a:gd name="connsiteY1" fmla="*/ 15898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154330 h 4342053"/>
              <a:gd name="connsiteX4" fmla="*/ 0 w 4981437"/>
              <a:gd name="connsiteY4" fmla="*/ 0 h 4342053"/>
              <a:gd name="connsiteX0" fmla="*/ 0 w 4981437"/>
              <a:gd name="connsiteY0" fmla="*/ 0 h 4176857"/>
              <a:gd name="connsiteX1" fmla="*/ 4981437 w 4981437"/>
              <a:gd name="connsiteY1" fmla="*/ 880 h 4176857"/>
              <a:gd name="connsiteX2" fmla="*/ 4009104 w 4981437"/>
              <a:gd name="connsiteY2" fmla="*/ 4176857 h 4176857"/>
              <a:gd name="connsiteX3" fmla="*/ 0 w 4981437"/>
              <a:gd name="connsiteY3" fmla="*/ 4154330 h 4176857"/>
              <a:gd name="connsiteX4" fmla="*/ 0 w 4981437"/>
              <a:gd name="connsiteY4" fmla="*/ 0 h 4176857"/>
              <a:gd name="connsiteX0" fmla="*/ 0 w 4981437"/>
              <a:gd name="connsiteY0" fmla="*/ 0 h 4161839"/>
              <a:gd name="connsiteX1" fmla="*/ 4981437 w 4981437"/>
              <a:gd name="connsiteY1" fmla="*/ 880 h 4161839"/>
              <a:gd name="connsiteX2" fmla="*/ 4009104 w 4981437"/>
              <a:gd name="connsiteY2" fmla="*/ 4161839 h 4161839"/>
              <a:gd name="connsiteX3" fmla="*/ 0 w 4981437"/>
              <a:gd name="connsiteY3" fmla="*/ 4154330 h 4161839"/>
              <a:gd name="connsiteX4" fmla="*/ 0 w 4981437"/>
              <a:gd name="connsiteY4" fmla="*/ 0 h 4161839"/>
              <a:gd name="connsiteX0" fmla="*/ 0 w 4981437"/>
              <a:gd name="connsiteY0" fmla="*/ 0 h 4154330"/>
              <a:gd name="connsiteX1" fmla="*/ 4981437 w 4981437"/>
              <a:gd name="connsiteY1" fmla="*/ 880 h 4154330"/>
              <a:gd name="connsiteX2" fmla="*/ 4017342 w 4981437"/>
              <a:gd name="connsiteY2" fmla="*/ 4154330 h 4154330"/>
              <a:gd name="connsiteX3" fmla="*/ 0 w 4981437"/>
              <a:gd name="connsiteY3" fmla="*/ 4154330 h 4154330"/>
              <a:gd name="connsiteX4" fmla="*/ 0 w 4981437"/>
              <a:gd name="connsiteY4" fmla="*/ 0 h 4154330"/>
              <a:gd name="connsiteX0" fmla="*/ 0 w 4981437"/>
              <a:gd name="connsiteY0" fmla="*/ 0 h 4162665"/>
              <a:gd name="connsiteX1" fmla="*/ 4981437 w 4981437"/>
              <a:gd name="connsiteY1" fmla="*/ 880 h 4162665"/>
              <a:gd name="connsiteX2" fmla="*/ 4108782 w 4981437"/>
              <a:gd name="connsiteY2" fmla="*/ 4162665 h 4162665"/>
              <a:gd name="connsiteX3" fmla="*/ 0 w 4981437"/>
              <a:gd name="connsiteY3" fmla="*/ 4154330 h 4162665"/>
              <a:gd name="connsiteX4" fmla="*/ 0 w 4981437"/>
              <a:gd name="connsiteY4" fmla="*/ 0 h 4162665"/>
              <a:gd name="connsiteX0" fmla="*/ 0 w 5531627"/>
              <a:gd name="connsiteY0" fmla="*/ 6184 h 4168849"/>
              <a:gd name="connsiteX1" fmla="*/ 5531627 w 5531627"/>
              <a:gd name="connsiteY1" fmla="*/ 0 h 4168849"/>
              <a:gd name="connsiteX2" fmla="*/ 4108782 w 5531627"/>
              <a:gd name="connsiteY2" fmla="*/ 4168849 h 4168849"/>
              <a:gd name="connsiteX3" fmla="*/ 0 w 5531627"/>
              <a:gd name="connsiteY3" fmla="*/ 4160514 h 4168849"/>
              <a:gd name="connsiteX4" fmla="*/ 0 w 5531627"/>
              <a:gd name="connsiteY4" fmla="*/ 6184 h 4168849"/>
              <a:gd name="connsiteX0" fmla="*/ 0 w 5531627"/>
              <a:gd name="connsiteY0" fmla="*/ 6184 h 4168849"/>
              <a:gd name="connsiteX1" fmla="*/ 5531627 w 5531627"/>
              <a:gd name="connsiteY1" fmla="*/ 0 h 4168849"/>
              <a:gd name="connsiteX2" fmla="*/ 4565982 w 5531627"/>
              <a:gd name="connsiteY2" fmla="*/ 4168849 h 4168849"/>
              <a:gd name="connsiteX3" fmla="*/ 0 w 5531627"/>
              <a:gd name="connsiteY3" fmla="*/ 4160514 h 4168849"/>
              <a:gd name="connsiteX4" fmla="*/ 0 w 5531627"/>
              <a:gd name="connsiteY4" fmla="*/ 6184 h 4168849"/>
              <a:gd name="connsiteX0" fmla="*/ 0 w 5549208"/>
              <a:gd name="connsiteY0" fmla="*/ 6184 h 4160514"/>
              <a:gd name="connsiteX1" fmla="*/ 5531627 w 5549208"/>
              <a:gd name="connsiteY1" fmla="*/ 0 h 4160514"/>
              <a:gd name="connsiteX2" fmla="*/ 5549208 w 5549208"/>
              <a:gd name="connsiteY2" fmla="*/ 4159887 h 4160514"/>
              <a:gd name="connsiteX3" fmla="*/ 0 w 5549208"/>
              <a:gd name="connsiteY3" fmla="*/ 4160514 h 4160514"/>
              <a:gd name="connsiteX4" fmla="*/ 0 w 5549208"/>
              <a:gd name="connsiteY4" fmla="*/ 6184 h 4160514"/>
              <a:gd name="connsiteX0" fmla="*/ 0 w 5532568"/>
              <a:gd name="connsiteY0" fmla="*/ 6184 h 4168849"/>
              <a:gd name="connsiteX1" fmla="*/ 5531627 w 5532568"/>
              <a:gd name="connsiteY1" fmla="*/ 0 h 4168849"/>
              <a:gd name="connsiteX2" fmla="*/ 5519711 w 5532568"/>
              <a:gd name="connsiteY2" fmla="*/ 4168849 h 4168849"/>
              <a:gd name="connsiteX3" fmla="*/ 0 w 5532568"/>
              <a:gd name="connsiteY3" fmla="*/ 4160514 h 4168849"/>
              <a:gd name="connsiteX4" fmla="*/ 0 w 5532568"/>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0 h 4162665"/>
              <a:gd name="connsiteX1" fmla="*/ 5541460 w 5559040"/>
              <a:gd name="connsiteY1" fmla="*/ 2778 h 4162665"/>
              <a:gd name="connsiteX2" fmla="*/ 5559040 w 5559040"/>
              <a:gd name="connsiteY2" fmla="*/ 4162665 h 4162665"/>
              <a:gd name="connsiteX3" fmla="*/ 0 w 5559040"/>
              <a:gd name="connsiteY3" fmla="*/ 4154330 h 4162665"/>
              <a:gd name="connsiteX4" fmla="*/ 0 w 5559040"/>
              <a:gd name="connsiteY4" fmla="*/ 0 h 4162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040" h="4162665">
                <a:moveTo>
                  <a:pt x="0" y="0"/>
                </a:moveTo>
                <a:lnTo>
                  <a:pt x="5541460" y="2778"/>
                </a:lnTo>
                <a:lnTo>
                  <a:pt x="5559040" y="4162665"/>
                </a:lnTo>
                <a:lnTo>
                  <a:pt x="0" y="4154330"/>
                </a:lnTo>
                <a:lnTo>
                  <a:pt x="0" y="0"/>
                </a:lnTo>
                <a:close/>
              </a:path>
            </a:pathLst>
          </a:custGeom>
        </p:spPr>
        <p:txBody>
          <a:bodyPr>
            <a:normAutofit/>
          </a:bodyPr>
          <a:lstStyle>
            <a:lvl1pPr marL="0" indent="0">
              <a:lnSpc>
                <a:spcPct val="150000"/>
              </a:lnSpc>
              <a:buNone/>
              <a:defRPr sz="1200">
                <a:solidFill>
                  <a:schemeClr val="tx1"/>
                </a:solidFill>
              </a:defRPr>
            </a:lvl1pPr>
            <a:lvl2pPr>
              <a:lnSpc>
                <a:spcPct val="150000"/>
              </a:lnSpc>
              <a:defRPr sz="2000" baseline="0">
                <a:solidFill>
                  <a:schemeClr val="tx1"/>
                </a:solidFill>
              </a:defRPr>
            </a:lvl2pPr>
            <a:lvl3pPr>
              <a:lnSpc>
                <a:spcPct val="150000"/>
              </a:lnSpc>
              <a:defRPr sz="1800">
                <a:solidFill>
                  <a:schemeClr val="accent1"/>
                </a:solidFill>
              </a:defRPr>
            </a:lvl3pPr>
          </a:lstStyle>
          <a:p>
            <a:pPr lvl="0"/>
            <a:r>
              <a:rPr lang="en-US" dirty="0"/>
              <a:t>Text </a:t>
            </a:r>
            <a:r>
              <a:rPr lang="mr-IN" dirty="0"/>
              <a:t>–</a:t>
            </a:r>
            <a:r>
              <a:rPr lang="en-US" dirty="0"/>
              <a:t> Calibri 12pt</a:t>
            </a:r>
          </a:p>
        </p:txBody>
      </p:sp>
      <p:sp>
        <p:nvSpPr>
          <p:cNvPr id="45" name="Text Placeholder 11">
            <a:extLst>
              <a:ext uri="{FF2B5EF4-FFF2-40B4-BE49-F238E27FC236}">
                <a16:creationId xmlns:a16="http://schemas.microsoft.com/office/drawing/2014/main" id="{76A7822D-969E-D94E-AC0F-3781B346910B}"/>
              </a:ext>
            </a:extLst>
          </p:cNvPr>
          <p:cNvSpPr>
            <a:spLocks noGrp="1"/>
          </p:cNvSpPr>
          <p:nvPr>
            <p:ph type="body" sz="quarter" idx="17" hasCustomPrompt="1"/>
          </p:nvPr>
        </p:nvSpPr>
        <p:spPr>
          <a:xfrm>
            <a:off x="8398237" y="4061035"/>
            <a:ext cx="2999068" cy="1377505"/>
          </a:xfrm>
          <a:custGeom>
            <a:avLst/>
            <a:gdLst>
              <a:gd name="connsiteX0" fmla="*/ 0 w 5481348"/>
              <a:gd name="connsiteY0" fmla="*/ 0 h 4342053"/>
              <a:gd name="connsiteX1" fmla="*/ 5481348 w 5481348"/>
              <a:gd name="connsiteY1" fmla="*/ 0 h 4342053"/>
              <a:gd name="connsiteX2" fmla="*/ 5481348 w 5481348"/>
              <a:gd name="connsiteY2" fmla="*/ 4342053 h 4342053"/>
              <a:gd name="connsiteX3" fmla="*/ 0 w 5481348"/>
              <a:gd name="connsiteY3" fmla="*/ 4342053 h 4342053"/>
              <a:gd name="connsiteX4" fmla="*/ 0 w 5481348"/>
              <a:gd name="connsiteY4" fmla="*/ 0 h 4342053"/>
              <a:gd name="connsiteX0" fmla="*/ 0 w 5481348"/>
              <a:gd name="connsiteY0" fmla="*/ 0 h 4342053"/>
              <a:gd name="connsiteX1" fmla="*/ 5481348 w 5481348"/>
              <a:gd name="connsiteY1" fmla="*/ 0 h 4342053"/>
              <a:gd name="connsiteX2" fmla="*/ 4467557 w 5481348"/>
              <a:gd name="connsiteY2" fmla="*/ 4342053 h 4342053"/>
              <a:gd name="connsiteX3" fmla="*/ 0 w 5481348"/>
              <a:gd name="connsiteY3" fmla="*/ 4342053 h 4342053"/>
              <a:gd name="connsiteX4" fmla="*/ 0 w 5481348"/>
              <a:gd name="connsiteY4" fmla="*/ 0 h 4342053"/>
              <a:gd name="connsiteX0" fmla="*/ 0 w 5381957"/>
              <a:gd name="connsiteY0" fmla="*/ 0 h 4342053"/>
              <a:gd name="connsiteX1" fmla="*/ 5381957 w 5381957"/>
              <a:gd name="connsiteY1" fmla="*/ 9939 h 4342053"/>
              <a:gd name="connsiteX2" fmla="*/ 4467557 w 5381957"/>
              <a:gd name="connsiteY2" fmla="*/ 4342053 h 4342053"/>
              <a:gd name="connsiteX3" fmla="*/ 0 w 5381957"/>
              <a:gd name="connsiteY3" fmla="*/ 4342053 h 4342053"/>
              <a:gd name="connsiteX4" fmla="*/ 0 w 5381957"/>
              <a:gd name="connsiteY4" fmla="*/ 0 h 4342053"/>
              <a:gd name="connsiteX0" fmla="*/ 0 w 5381957"/>
              <a:gd name="connsiteY0" fmla="*/ 0 h 4342053"/>
              <a:gd name="connsiteX1" fmla="*/ 5381957 w 5381957"/>
              <a:gd name="connsiteY1" fmla="*/ 9939 h 4342053"/>
              <a:gd name="connsiteX2" fmla="*/ 4388044 w 5381957"/>
              <a:gd name="connsiteY2" fmla="*/ 4342053 h 4342053"/>
              <a:gd name="connsiteX3" fmla="*/ 0 w 5381957"/>
              <a:gd name="connsiteY3" fmla="*/ 4342053 h 4342053"/>
              <a:gd name="connsiteX4" fmla="*/ 0 w 5381957"/>
              <a:gd name="connsiteY4" fmla="*/ 0 h 4342053"/>
              <a:gd name="connsiteX0" fmla="*/ 0 w 5352140"/>
              <a:gd name="connsiteY0" fmla="*/ 0 h 4342053"/>
              <a:gd name="connsiteX1" fmla="*/ 5352140 w 5352140"/>
              <a:gd name="connsiteY1" fmla="*/ 18999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3984390 w 5352140"/>
              <a:gd name="connsiteY2" fmla="*/ 4342053 h 4342053"/>
              <a:gd name="connsiteX3" fmla="*/ 0 w 5352140"/>
              <a:gd name="connsiteY3" fmla="*/ 4342053 h 4342053"/>
              <a:gd name="connsiteX4" fmla="*/ 0 w 5352140"/>
              <a:gd name="connsiteY4" fmla="*/ 0 h 4342053"/>
              <a:gd name="connsiteX0" fmla="*/ 0 w 5006151"/>
              <a:gd name="connsiteY0" fmla="*/ 0 h 4342053"/>
              <a:gd name="connsiteX1" fmla="*/ 5006151 w 5006151"/>
              <a:gd name="connsiteY1" fmla="*/ 8389 h 4342053"/>
              <a:gd name="connsiteX2" fmla="*/ 3984390 w 5006151"/>
              <a:gd name="connsiteY2" fmla="*/ 4342053 h 4342053"/>
              <a:gd name="connsiteX3" fmla="*/ 0 w 5006151"/>
              <a:gd name="connsiteY3" fmla="*/ 4342053 h 4342053"/>
              <a:gd name="connsiteX4" fmla="*/ 0 w 5006151"/>
              <a:gd name="connsiteY4" fmla="*/ 0 h 4342053"/>
              <a:gd name="connsiteX0" fmla="*/ 0 w 4981437"/>
              <a:gd name="connsiteY0" fmla="*/ 0 h 4342053"/>
              <a:gd name="connsiteX1" fmla="*/ 4981437 w 4981437"/>
              <a:gd name="connsiteY1" fmla="*/ 15898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154330 h 4342053"/>
              <a:gd name="connsiteX4" fmla="*/ 0 w 4981437"/>
              <a:gd name="connsiteY4" fmla="*/ 0 h 4342053"/>
              <a:gd name="connsiteX0" fmla="*/ 0 w 4981437"/>
              <a:gd name="connsiteY0" fmla="*/ 0 h 4176857"/>
              <a:gd name="connsiteX1" fmla="*/ 4981437 w 4981437"/>
              <a:gd name="connsiteY1" fmla="*/ 880 h 4176857"/>
              <a:gd name="connsiteX2" fmla="*/ 4009104 w 4981437"/>
              <a:gd name="connsiteY2" fmla="*/ 4176857 h 4176857"/>
              <a:gd name="connsiteX3" fmla="*/ 0 w 4981437"/>
              <a:gd name="connsiteY3" fmla="*/ 4154330 h 4176857"/>
              <a:gd name="connsiteX4" fmla="*/ 0 w 4981437"/>
              <a:gd name="connsiteY4" fmla="*/ 0 h 4176857"/>
              <a:gd name="connsiteX0" fmla="*/ 0 w 4981437"/>
              <a:gd name="connsiteY0" fmla="*/ 0 h 4161839"/>
              <a:gd name="connsiteX1" fmla="*/ 4981437 w 4981437"/>
              <a:gd name="connsiteY1" fmla="*/ 880 h 4161839"/>
              <a:gd name="connsiteX2" fmla="*/ 4009104 w 4981437"/>
              <a:gd name="connsiteY2" fmla="*/ 4161839 h 4161839"/>
              <a:gd name="connsiteX3" fmla="*/ 0 w 4981437"/>
              <a:gd name="connsiteY3" fmla="*/ 4154330 h 4161839"/>
              <a:gd name="connsiteX4" fmla="*/ 0 w 4981437"/>
              <a:gd name="connsiteY4" fmla="*/ 0 h 4161839"/>
              <a:gd name="connsiteX0" fmla="*/ 0 w 4981437"/>
              <a:gd name="connsiteY0" fmla="*/ 0 h 4154330"/>
              <a:gd name="connsiteX1" fmla="*/ 4981437 w 4981437"/>
              <a:gd name="connsiteY1" fmla="*/ 880 h 4154330"/>
              <a:gd name="connsiteX2" fmla="*/ 4017342 w 4981437"/>
              <a:gd name="connsiteY2" fmla="*/ 4154330 h 4154330"/>
              <a:gd name="connsiteX3" fmla="*/ 0 w 4981437"/>
              <a:gd name="connsiteY3" fmla="*/ 4154330 h 4154330"/>
              <a:gd name="connsiteX4" fmla="*/ 0 w 4981437"/>
              <a:gd name="connsiteY4" fmla="*/ 0 h 4154330"/>
              <a:gd name="connsiteX0" fmla="*/ 0 w 4981437"/>
              <a:gd name="connsiteY0" fmla="*/ 0 h 4162665"/>
              <a:gd name="connsiteX1" fmla="*/ 4981437 w 4981437"/>
              <a:gd name="connsiteY1" fmla="*/ 880 h 4162665"/>
              <a:gd name="connsiteX2" fmla="*/ 4108782 w 4981437"/>
              <a:gd name="connsiteY2" fmla="*/ 4162665 h 4162665"/>
              <a:gd name="connsiteX3" fmla="*/ 0 w 4981437"/>
              <a:gd name="connsiteY3" fmla="*/ 4154330 h 4162665"/>
              <a:gd name="connsiteX4" fmla="*/ 0 w 4981437"/>
              <a:gd name="connsiteY4" fmla="*/ 0 h 4162665"/>
              <a:gd name="connsiteX0" fmla="*/ 0 w 5531627"/>
              <a:gd name="connsiteY0" fmla="*/ 6184 h 4168849"/>
              <a:gd name="connsiteX1" fmla="*/ 5531627 w 5531627"/>
              <a:gd name="connsiteY1" fmla="*/ 0 h 4168849"/>
              <a:gd name="connsiteX2" fmla="*/ 4108782 w 5531627"/>
              <a:gd name="connsiteY2" fmla="*/ 4168849 h 4168849"/>
              <a:gd name="connsiteX3" fmla="*/ 0 w 5531627"/>
              <a:gd name="connsiteY3" fmla="*/ 4160514 h 4168849"/>
              <a:gd name="connsiteX4" fmla="*/ 0 w 5531627"/>
              <a:gd name="connsiteY4" fmla="*/ 6184 h 4168849"/>
              <a:gd name="connsiteX0" fmla="*/ 0 w 5531627"/>
              <a:gd name="connsiteY0" fmla="*/ 6184 h 4168849"/>
              <a:gd name="connsiteX1" fmla="*/ 5531627 w 5531627"/>
              <a:gd name="connsiteY1" fmla="*/ 0 h 4168849"/>
              <a:gd name="connsiteX2" fmla="*/ 4565982 w 5531627"/>
              <a:gd name="connsiteY2" fmla="*/ 4168849 h 4168849"/>
              <a:gd name="connsiteX3" fmla="*/ 0 w 5531627"/>
              <a:gd name="connsiteY3" fmla="*/ 4160514 h 4168849"/>
              <a:gd name="connsiteX4" fmla="*/ 0 w 5531627"/>
              <a:gd name="connsiteY4" fmla="*/ 6184 h 4168849"/>
              <a:gd name="connsiteX0" fmla="*/ 0 w 5549208"/>
              <a:gd name="connsiteY0" fmla="*/ 6184 h 4160514"/>
              <a:gd name="connsiteX1" fmla="*/ 5531627 w 5549208"/>
              <a:gd name="connsiteY1" fmla="*/ 0 h 4160514"/>
              <a:gd name="connsiteX2" fmla="*/ 5549208 w 5549208"/>
              <a:gd name="connsiteY2" fmla="*/ 4159887 h 4160514"/>
              <a:gd name="connsiteX3" fmla="*/ 0 w 5549208"/>
              <a:gd name="connsiteY3" fmla="*/ 4160514 h 4160514"/>
              <a:gd name="connsiteX4" fmla="*/ 0 w 5549208"/>
              <a:gd name="connsiteY4" fmla="*/ 6184 h 4160514"/>
              <a:gd name="connsiteX0" fmla="*/ 0 w 5532568"/>
              <a:gd name="connsiteY0" fmla="*/ 6184 h 4168849"/>
              <a:gd name="connsiteX1" fmla="*/ 5531627 w 5532568"/>
              <a:gd name="connsiteY1" fmla="*/ 0 h 4168849"/>
              <a:gd name="connsiteX2" fmla="*/ 5519711 w 5532568"/>
              <a:gd name="connsiteY2" fmla="*/ 4168849 h 4168849"/>
              <a:gd name="connsiteX3" fmla="*/ 0 w 5532568"/>
              <a:gd name="connsiteY3" fmla="*/ 4160514 h 4168849"/>
              <a:gd name="connsiteX4" fmla="*/ 0 w 5532568"/>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0 h 4162665"/>
              <a:gd name="connsiteX1" fmla="*/ 5541460 w 5559040"/>
              <a:gd name="connsiteY1" fmla="*/ 2778 h 4162665"/>
              <a:gd name="connsiteX2" fmla="*/ 5559040 w 5559040"/>
              <a:gd name="connsiteY2" fmla="*/ 4162665 h 4162665"/>
              <a:gd name="connsiteX3" fmla="*/ 0 w 5559040"/>
              <a:gd name="connsiteY3" fmla="*/ 4154330 h 4162665"/>
              <a:gd name="connsiteX4" fmla="*/ 0 w 5559040"/>
              <a:gd name="connsiteY4" fmla="*/ 0 h 4162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040" h="4162665">
                <a:moveTo>
                  <a:pt x="0" y="0"/>
                </a:moveTo>
                <a:lnTo>
                  <a:pt x="5541460" y="2778"/>
                </a:lnTo>
                <a:lnTo>
                  <a:pt x="5559040" y="4162665"/>
                </a:lnTo>
                <a:lnTo>
                  <a:pt x="0" y="4154330"/>
                </a:lnTo>
                <a:lnTo>
                  <a:pt x="0" y="0"/>
                </a:lnTo>
                <a:close/>
              </a:path>
            </a:pathLst>
          </a:custGeom>
        </p:spPr>
        <p:txBody>
          <a:bodyPr>
            <a:normAutofit/>
          </a:bodyPr>
          <a:lstStyle>
            <a:lvl1pPr marL="0" indent="0">
              <a:lnSpc>
                <a:spcPct val="150000"/>
              </a:lnSpc>
              <a:buNone/>
              <a:defRPr sz="1200">
                <a:solidFill>
                  <a:schemeClr val="tx1"/>
                </a:solidFill>
              </a:defRPr>
            </a:lvl1pPr>
            <a:lvl2pPr>
              <a:lnSpc>
                <a:spcPct val="150000"/>
              </a:lnSpc>
              <a:defRPr sz="2000" baseline="0">
                <a:solidFill>
                  <a:schemeClr val="tx1"/>
                </a:solidFill>
              </a:defRPr>
            </a:lvl2pPr>
            <a:lvl3pPr>
              <a:lnSpc>
                <a:spcPct val="150000"/>
              </a:lnSpc>
              <a:defRPr sz="1800">
                <a:solidFill>
                  <a:schemeClr val="accent1"/>
                </a:solidFill>
              </a:defRPr>
            </a:lvl3pPr>
          </a:lstStyle>
          <a:p>
            <a:pPr lvl="0"/>
            <a:r>
              <a:rPr lang="en-US" dirty="0"/>
              <a:t>Text </a:t>
            </a:r>
            <a:r>
              <a:rPr lang="mr-IN" dirty="0"/>
              <a:t>–</a:t>
            </a:r>
            <a:r>
              <a:rPr lang="en-US" dirty="0"/>
              <a:t> Calibri 12pt</a:t>
            </a:r>
          </a:p>
        </p:txBody>
      </p:sp>
    </p:spTree>
    <p:extLst>
      <p:ext uri="{BB962C8B-B14F-4D97-AF65-F5344CB8AC3E}">
        <p14:creationId xmlns:p14="http://schemas.microsoft.com/office/powerpoint/2010/main" val="183365937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guide id="3" orient="horz" pos="663">
          <p15:clr>
            <a:srgbClr val="FBAE40"/>
          </p15:clr>
        </p15:guide>
        <p15:guide id="4" pos="756">
          <p15:clr>
            <a:srgbClr val="FBAE40"/>
          </p15:clr>
        </p15:guide>
        <p15:guide id="5" pos="7174">
          <p15:clr>
            <a:srgbClr val="FBAE40"/>
          </p15:clr>
        </p15:guide>
        <p15:guide id="6" orient="horz" pos="4042">
          <p15:clr>
            <a:srgbClr val="FBAE40"/>
          </p15:clr>
        </p15:guide>
        <p15:guide id="7" orient="horz" pos="164">
          <p15:clr>
            <a:srgbClr val="FBAE40"/>
          </p15:clr>
        </p15:guide>
        <p15:guide id="8" pos="7423">
          <p15:clr>
            <a:srgbClr val="FBAE40"/>
          </p15:clr>
        </p15:guide>
        <p15:guide id="9" pos="506">
          <p15:clr>
            <a:srgbClr val="FBAE40"/>
          </p15:clr>
        </p15:guide>
        <p15:guide id="10" orient="horz" pos="1071">
          <p15:clr>
            <a:srgbClr val="FBAE40"/>
          </p15:clr>
        </p15:guide>
        <p15:guide id="11" pos="257">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mage full size">
    <p:spTree>
      <p:nvGrpSpPr>
        <p:cNvPr id="1" name=""/>
        <p:cNvGrpSpPr/>
        <p:nvPr/>
      </p:nvGrpSpPr>
      <p:grpSpPr>
        <a:xfrm>
          <a:off x="0" y="0"/>
          <a:ext cx="0" cy="0"/>
          <a:chOff x="0" y="0"/>
          <a:chExt cx="0" cy="0"/>
        </a:xfrm>
      </p:grpSpPr>
      <p:sp>
        <p:nvSpPr>
          <p:cNvPr id="3" name="Plassholder for bilde 2">
            <a:extLst>
              <a:ext uri="{FF2B5EF4-FFF2-40B4-BE49-F238E27FC236}">
                <a16:creationId xmlns:a16="http://schemas.microsoft.com/office/drawing/2014/main" id="{1220D05C-6445-7741-9E32-4D9F384952DE}"/>
              </a:ext>
            </a:extLst>
          </p:cNvPr>
          <p:cNvSpPr>
            <a:spLocks noGrp="1"/>
          </p:cNvSpPr>
          <p:nvPr>
            <p:ph type="pic" sz="quarter" idx="10"/>
          </p:nvPr>
        </p:nvSpPr>
        <p:spPr>
          <a:xfrm>
            <a:off x="0" y="0"/>
            <a:ext cx="12192000" cy="6858000"/>
          </a:xfrm>
          <a:prstGeom prst="rect">
            <a:avLst/>
          </a:prstGeom>
        </p:spPr>
        <p:txBody>
          <a:bodyPr anchor="ctr"/>
          <a:lstStyle>
            <a:lvl1pPr algn="ctr">
              <a:defRPr/>
            </a:lvl1pPr>
          </a:lstStyle>
          <a:p>
            <a:r>
              <a:rPr lang="en-US" smtClean="0"/>
              <a:t>Click icon to add picture</a:t>
            </a:r>
            <a:endParaRPr/>
          </a:p>
        </p:txBody>
      </p:sp>
      <p:grpSp>
        <p:nvGrpSpPr>
          <p:cNvPr id="8" name="Gruppe 7"/>
          <p:cNvGrpSpPr/>
          <p:nvPr userDrawn="1"/>
        </p:nvGrpSpPr>
        <p:grpSpPr>
          <a:xfrm>
            <a:off x="0" y="0"/>
            <a:ext cx="802800" cy="1052380"/>
            <a:chOff x="0" y="0"/>
            <a:chExt cx="802800" cy="1052380"/>
          </a:xfrm>
        </p:grpSpPr>
        <p:sp>
          <p:nvSpPr>
            <p:cNvPr id="9" name="Rektangel 8"/>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0" name="Bild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c page with logo">
    <p:spTree>
      <p:nvGrpSpPr>
        <p:cNvPr id="1" name=""/>
        <p:cNvGrpSpPr/>
        <p:nvPr/>
      </p:nvGrpSpPr>
      <p:grpSpPr>
        <a:xfrm>
          <a:off x="0" y="0"/>
          <a:ext cx="0" cy="0"/>
          <a:chOff x="0" y="0"/>
          <a:chExt cx="0" cy="0"/>
        </a:xfrm>
      </p:grpSpPr>
      <p:grpSp>
        <p:nvGrpSpPr>
          <p:cNvPr id="7" name="Gruppe 6"/>
          <p:cNvGrpSpPr/>
          <p:nvPr userDrawn="1"/>
        </p:nvGrpSpPr>
        <p:grpSpPr>
          <a:xfrm>
            <a:off x="0" y="0"/>
            <a:ext cx="802800" cy="1052380"/>
            <a:chOff x="0" y="0"/>
            <a:chExt cx="802800" cy="1052380"/>
          </a:xfrm>
        </p:grpSpPr>
        <p:sp>
          <p:nvSpPr>
            <p:cNvPr id="8" name="Rektangel 7"/>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9" name="Bild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Tree>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am - large">
    <p:spTree>
      <p:nvGrpSpPr>
        <p:cNvPr id="1" name=""/>
        <p:cNvGrpSpPr/>
        <p:nvPr/>
      </p:nvGrpSpPr>
      <p:grpSpPr>
        <a:xfrm>
          <a:off x="0" y="0"/>
          <a:ext cx="0" cy="0"/>
          <a:chOff x="0" y="0"/>
          <a:chExt cx="0" cy="0"/>
        </a:xfrm>
      </p:grpSpPr>
      <p:sp>
        <p:nvSpPr>
          <p:cNvPr id="59" name="Rektangel 58">
            <a:extLst>
              <a:ext uri="{FF2B5EF4-FFF2-40B4-BE49-F238E27FC236}">
                <a16:creationId xmlns:a16="http://schemas.microsoft.com/office/drawing/2014/main" id="{66870042-B5B3-534D-BC8E-294EC5970D4A}"/>
              </a:ext>
            </a:extLst>
          </p:cNvPr>
          <p:cNvSpPr/>
          <p:nvPr userDrawn="1"/>
        </p:nvSpPr>
        <p:spPr>
          <a:xfrm>
            <a:off x="0" y="1595527"/>
            <a:ext cx="12192000" cy="5262473"/>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6" name="Picture Placeholder 9"/>
          <p:cNvSpPr>
            <a:spLocks noGrp="1" noChangeAspect="1"/>
          </p:cNvSpPr>
          <p:nvPr>
            <p:ph type="pic" sz="quarter" idx="11"/>
          </p:nvPr>
        </p:nvSpPr>
        <p:spPr>
          <a:xfrm>
            <a:off x="1198159" y="224096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sp>
        <p:nvSpPr>
          <p:cNvPr id="21" name="Picture Placeholder 9"/>
          <p:cNvSpPr>
            <a:spLocks noGrp="1" noChangeAspect="1"/>
          </p:cNvSpPr>
          <p:nvPr>
            <p:ph type="pic" sz="quarter" idx="12"/>
          </p:nvPr>
        </p:nvSpPr>
        <p:spPr>
          <a:xfrm>
            <a:off x="2912675" y="224096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sp>
        <p:nvSpPr>
          <p:cNvPr id="23" name="Picture Placeholder 9"/>
          <p:cNvSpPr>
            <a:spLocks noGrp="1" noChangeAspect="1"/>
          </p:cNvSpPr>
          <p:nvPr>
            <p:ph type="pic" sz="quarter" idx="13"/>
          </p:nvPr>
        </p:nvSpPr>
        <p:spPr>
          <a:xfrm>
            <a:off x="4627191" y="226376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sp>
        <p:nvSpPr>
          <p:cNvPr id="24" name="Picture Placeholder 9"/>
          <p:cNvSpPr>
            <a:spLocks noGrp="1" noChangeAspect="1"/>
          </p:cNvSpPr>
          <p:nvPr>
            <p:ph type="pic" sz="quarter" idx="14"/>
          </p:nvPr>
        </p:nvSpPr>
        <p:spPr>
          <a:xfrm>
            <a:off x="6341707" y="224096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sp>
        <p:nvSpPr>
          <p:cNvPr id="25" name="Picture Placeholder 9"/>
          <p:cNvSpPr>
            <a:spLocks noGrp="1" noChangeAspect="1"/>
          </p:cNvSpPr>
          <p:nvPr>
            <p:ph type="pic" sz="quarter" idx="15"/>
          </p:nvPr>
        </p:nvSpPr>
        <p:spPr>
          <a:xfrm>
            <a:off x="8056223" y="224096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sp>
        <p:nvSpPr>
          <p:cNvPr id="26" name="Picture Placeholder 9"/>
          <p:cNvSpPr>
            <a:spLocks noGrp="1" noChangeAspect="1"/>
          </p:cNvSpPr>
          <p:nvPr>
            <p:ph type="pic" sz="quarter" idx="16"/>
          </p:nvPr>
        </p:nvSpPr>
        <p:spPr>
          <a:xfrm>
            <a:off x="9770737" y="226376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sp>
        <p:nvSpPr>
          <p:cNvPr id="27" name="Picture Placeholder 9"/>
          <p:cNvSpPr>
            <a:spLocks noGrp="1" noChangeAspect="1"/>
          </p:cNvSpPr>
          <p:nvPr>
            <p:ph type="pic" sz="quarter" idx="17"/>
          </p:nvPr>
        </p:nvSpPr>
        <p:spPr>
          <a:xfrm>
            <a:off x="1198159" y="423740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sp>
        <p:nvSpPr>
          <p:cNvPr id="28" name="Picture Placeholder 9"/>
          <p:cNvSpPr>
            <a:spLocks noGrp="1" noChangeAspect="1"/>
          </p:cNvSpPr>
          <p:nvPr>
            <p:ph type="pic" sz="quarter" idx="18"/>
          </p:nvPr>
        </p:nvSpPr>
        <p:spPr>
          <a:xfrm>
            <a:off x="2912675" y="423740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sp>
        <p:nvSpPr>
          <p:cNvPr id="29" name="Picture Placeholder 9"/>
          <p:cNvSpPr>
            <a:spLocks noGrp="1" noChangeAspect="1"/>
          </p:cNvSpPr>
          <p:nvPr>
            <p:ph type="pic" sz="quarter" idx="19"/>
          </p:nvPr>
        </p:nvSpPr>
        <p:spPr>
          <a:xfrm>
            <a:off x="4627191" y="426020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sp>
        <p:nvSpPr>
          <p:cNvPr id="30" name="Picture Placeholder 9"/>
          <p:cNvSpPr>
            <a:spLocks noGrp="1" noChangeAspect="1"/>
          </p:cNvSpPr>
          <p:nvPr>
            <p:ph type="pic" sz="quarter" idx="20"/>
          </p:nvPr>
        </p:nvSpPr>
        <p:spPr>
          <a:xfrm>
            <a:off x="6341707" y="423740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sp>
        <p:nvSpPr>
          <p:cNvPr id="31" name="Picture Placeholder 9"/>
          <p:cNvSpPr>
            <a:spLocks noGrp="1" noChangeAspect="1"/>
          </p:cNvSpPr>
          <p:nvPr>
            <p:ph type="pic" sz="quarter" idx="21"/>
          </p:nvPr>
        </p:nvSpPr>
        <p:spPr>
          <a:xfrm>
            <a:off x="8056223" y="423740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sp>
        <p:nvSpPr>
          <p:cNvPr id="32" name="Picture Placeholder 9"/>
          <p:cNvSpPr>
            <a:spLocks noGrp="1" noChangeAspect="1"/>
          </p:cNvSpPr>
          <p:nvPr>
            <p:ph type="pic" sz="quarter" idx="22"/>
          </p:nvPr>
        </p:nvSpPr>
        <p:spPr>
          <a:xfrm>
            <a:off x="9770737" y="4260207"/>
            <a:ext cx="1221113" cy="1221113"/>
          </a:xfrm>
          <a:prstGeom prst="rect">
            <a:avLst/>
          </a:prstGeom>
          <a:ln w="12700">
            <a:noFill/>
          </a:ln>
        </p:spPr>
        <p:txBody>
          <a:bodyPr anchor="ctr"/>
          <a:lstStyle>
            <a:lvl1pPr marL="0" indent="0" algn="ctr">
              <a:buNone/>
              <a:defRPr sz="1100" b="0" i="0">
                <a:solidFill>
                  <a:schemeClr val="tx1"/>
                </a:solidFill>
                <a:latin typeface="+mn-lt"/>
                <a:cs typeface="Calibri"/>
              </a:defRPr>
            </a:lvl1pPr>
          </a:lstStyle>
          <a:p>
            <a:r>
              <a:rPr lang="en-US" smtClean="0"/>
              <a:t>Click icon to add picture</a:t>
            </a:r>
            <a:endParaRPr lang="en-US"/>
          </a:p>
        </p:txBody>
      </p:sp>
      <p:grpSp>
        <p:nvGrpSpPr>
          <p:cNvPr id="18" name="Gruppe 17"/>
          <p:cNvGrpSpPr/>
          <p:nvPr userDrawn="1"/>
        </p:nvGrpSpPr>
        <p:grpSpPr>
          <a:xfrm>
            <a:off x="0" y="0"/>
            <a:ext cx="802800" cy="1052380"/>
            <a:chOff x="0" y="0"/>
            <a:chExt cx="802800" cy="1052380"/>
          </a:xfrm>
        </p:grpSpPr>
        <p:sp>
          <p:nvSpPr>
            <p:cNvPr id="20" name="Rektangel 1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33" name="Bilde 3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4" name="Plassholder for tekst 3"/>
          <p:cNvSpPr>
            <a:spLocks noGrp="1"/>
          </p:cNvSpPr>
          <p:nvPr>
            <p:ph type="body" sz="quarter" idx="23" hasCustomPrompt="1"/>
          </p:nvPr>
        </p:nvSpPr>
        <p:spPr>
          <a:xfrm>
            <a:off x="902356" y="3514167"/>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35" name="Plassholder for tekst 3"/>
          <p:cNvSpPr>
            <a:spLocks noGrp="1"/>
          </p:cNvSpPr>
          <p:nvPr>
            <p:ph type="body" sz="quarter" idx="24" hasCustomPrompt="1"/>
          </p:nvPr>
        </p:nvSpPr>
        <p:spPr>
          <a:xfrm>
            <a:off x="902356" y="3713672"/>
            <a:ext cx="1817964" cy="155626"/>
          </a:xfrm>
          <a:prstGeom prst="rect">
            <a:avLst/>
          </a:prstGeom>
        </p:spPr>
        <p:txBody>
          <a:bodyPr lIns="0" tIns="0" rIns="0" bIns="0" anchor="t">
            <a:normAutofit/>
          </a:bodyPr>
          <a:lstStyle>
            <a:lvl1pPr marL="0" indent="0" algn="ctr">
              <a:lnSpc>
                <a:spcPct val="100000"/>
              </a:lnSpc>
              <a:buNone/>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endParaRPr/>
          </a:p>
        </p:txBody>
      </p:sp>
      <p:sp>
        <p:nvSpPr>
          <p:cNvPr id="36" name="Plassholder for tekst 3"/>
          <p:cNvSpPr>
            <a:spLocks noGrp="1"/>
          </p:cNvSpPr>
          <p:nvPr>
            <p:ph type="body" sz="quarter" idx="25" hasCustomPrompt="1"/>
          </p:nvPr>
        </p:nvSpPr>
        <p:spPr>
          <a:xfrm>
            <a:off x="2594631" y="3514167"/>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37" name="Plassholder for tekst 3"/>
          <p:cNvSpPr>
            <a:spLocks noGrp="1"/>
          </p:cNvSpPr>
          <p:nvPr>
            <p:ph type="body" sz="quarter" idx="26" hasCustomPrompt="1"/>
          </p:nvPr>
        </p:nvSpPr>
        <p:spPr>
          <a:xfrm>
            <a:off x="2594631" y="3713672"/>
            <a:ext cx="1817964" cy="155626"/>
          </a:xfrm>
          <a:prstGeom prst="rect">
            <a:avLst/>
          </a:prstGeom>
        </p:spPr>
        <p:txBody>
          <a:bodyPr lIns="0" tIns="0" rIns="0" bIns="0" anchor="t">
            <a:normAutofit/>
          </a:bodyPr>
          <a:lstStyle>
            <a:lvl1pPr marL="0" marR="0" indent="0" algn="ctr" defTabSz="914400" rtl="0" eaLnBrk="1" fontAlgn="auto" latinLnBrk="0" hangingPunct="1">
              <a:lnSpc>
                <a:spcPct val="100000"/>
              </a:lnSpc>
              <a:spcBef>
                <a:spcPts val="1000"/>
              </a:spcBef>
              <a:spcAft>
                <a:spcPts val="0"/>
              </a:spcAft>
              <a:buClrTx/>
              <a:buSzTx/>
              <a:buFont typeface="Arial"/>
              <a:buNone/>
              <a:tabLst/>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marL="0" marR="0" lvl="0" indent="0" algn="ctr" defTabSz="914400" rtl="0" eaLnBrk="1" fontAlgn="auto" latinLnBrk="0" hangingPunct="1">
              <a:lnSpc>
                <a:spcPct val="100000"/>
              </a:lnSpc>
              <a:spcBef>
                <a:spcPts val="1000"/>
              </a:spcBef>
              <a:spcAft>
                <a:spcPts val="0"/>
              </a:spcAft>
              <a:buClrTx/>
              <a:buSzTx/>
              <a:buFont typeface="Arial"/>
              <a:buNone/>
              <a:tabLst/>
              <a:defRPr/>
            </a:pPr>
            <a:r>
              <a:rPr lang="nb-NO"/>
              <a:t>Posistion</a:t>
            </a:r>
          </a:p>
          <a:p>
            <a:pPr lvl="0"/>
            <a:endParaRPr/>
          </a:p>
        </p:txBody>
      </p:sp>
      <p:sp>
        <p:nvSpPr>
          <p:cNvPr id="38" name="Plassholder for tekst 3"/>
          <p:cNvSpPr>
            <a:spLocks noGrp="1"/>
          </p:cNvSpPr>
          <p:nvPr>
            <p:ph type="body" sz="quarter" idx="27" hasCustomPrompt="1"/>
          </p:nvPr>
        </p:nvSpPr>
        <p:spPr>
          <a:xfrm>
            <a:off x="4323418" y="3514167"/>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39" name="Plassholder for tekst 3"/>
          <p:cNvSpPr>
            <a:spLocks noGrp="1"/>
          </p:cNvSpPr>
          <p:nvPr>
            <p:ph type="body" sz="quarter" idx="28" hasCustomPrompt="1"/>
          </p:nvPr>
        </p:nvSpPr>
        <p:spPr>
          <a:xfrm>
            <a:off x="4323418" y="3713672"/>
            <a:ext cx="1817964" cy="155626"/>
          </a:xfrm>
          <a:prstGeom prst="rect">
            <a:avLst/>
          </a:prstGeom>
        </p:spPr>
        <p:txBody>
          <a:bodyPr lIns="0" tIns="0" rIns="0" bIns="0" anchor="t">
            <a:normAutofit/>
          </a:bodyPr>
          <a:lstStyle>
            <a:lvl1pPr marL="0" marR="0" indent="0" algn="ctr" defTabSz="914400" rtl="0" eaLnBrk="1" fontAlgn="auto" latinLnBrk="0" hangingPunct="1">
              <a:lnSpc>
                <a:spcPct val="100000"/>
              </a:lnSpc>
              <a:spcBef>
                <a:spcPts val="1000"/>
              </a:spcBef>
              <a:spcAft>
                <a:spcPts val="0"/>
              </a:spcAft>
              <a:buClrTx/>
              <a:buSzTx/>
              <a:buFont typeface="Arial"/>
              <a:buNone/>
              <a:tabLst/>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marL="0" marR="0" lvl="0" indent="0" algn="ctr" defTabSz="914400" rtl="0" eaLnBrk="1" fontAlgn="auto" latinLnBrk="0" hangingPunct="1">
              <a:lnSpc>
                <a:spcPct val="100000"/>
              </a:lnSpc>
              <a:spcBef>
                <a:spcPts val="1000"/>
              </a:spcBef>
              <a:spcAft>
                <a:spcPts val="0"/>
              </a:spcAft>
              <a:buClrTx/>
              <a:buSzTx/>
              <a:buFont typeface="Arial"/>
              <a:buNone/>
              <a:tabLst/>
              <a:defRPr/>
            </a:pPr>
            <a:r>
              <a:rPr lang="nb-NO"/>
              <a:t>Posistion</a:t>
            </a:r>
          </a:p>
          <a:p>
            <a:pPr lvl="0"/>
            <a:endParaRPr/>
          </a:p>
        </p:txBody>
      </p:sp>
      <p:sp>
        <p:nvSpPr>
          <p:cNvPr id="40" name="Plassholder for tekst 3"/>
          <p:cNvSpPr>
            <a:spLocks noGrp="1"/>
          </p:cNvSpPr>
          <p:nvPr>
            <p:ph type="body" sz="quarter" idx="29" hasCustomPrompt="1"/>
          </p:nvPr>
        </p:nvSpPr>
        <p:spPr>
          <a:xfrm>
            <a:off x="6050618" y="3514167"/>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41" name="Plassholder for tekst 3"/>
          <p:cNvSpPr>
            <a:spLocks noGrp="1"/>
          </p:cNvSpPr>
          <p:nvPr>
            <p:ph type="body" sz="quarter" idx="30" hasCustomPrompt="1"/>
          </p:nvPr>
        </p:nvSpPr>
        <p:spPr>
          <a:xfrm>
            <a:off x="6050618" y="3713672"/>
            <a:ext cx="1817964" cy="155626"/>
          </a:xfrm>
          <a:prstGeom prst="rect">
            <a:avLst/>
          </a:prstGeom>
        </p:spPr>
        <p:txBody>
          <a:bodyPr lIns="0" tIns="0" rIns="0" bIns="0" anchor="t">
            <a:normAutofit/>
          </a:bodyPr>
          <a:lstStyle>
            <a:lvl1pPr marL="0" indent="0" algn="ctr">
              <a:lnSpc>
                <a:spcPct val="100000"/>
              </a:lnSpc>
              <a:buNone/>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
        <p:nvSpPr>
          <p:cNvPr id="42" name="Plassholder for tekst 3"/>
          <p:cNvSpPr>
            <a:spLocks noGrp="1"/>
          </p:cNvSpPr>
          <p:nvPr>
            <p:ph type="body" sz="quarter" idx="31" hasCustomPrompt="1"/>
          </p:nvPr>
        </p:nvSpPr>
        <p:spPr>
          <a:xfrm>
            <a:off x="7742893" y="3514167"/>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43" name="Plassholder for tekst 3"/>
          <p:cNvSpPr>
            <a:spLocks noGrp="1"/>
          </p:cNvSpPr>
          <p:nvPr>
            <p:ph type="body" sz="quarter" idx="32" hasCustomPrompt="1"/>
          </p:nvPr>
        </p:nvSpPr>
        <p:spPr>
          <a:xfrm>
            <a:off x="7742893" y="3713672"/>
            <a:ext cx="1817964" cy="155626"/>
          </a:xfrm>
          <a:prstGeom prst="rect">
            <a:avLst/>
          </a:prstGeom>
        </p:spPr>
        <p:txBody>
          <a:bodyPr lIns="0" tIns="0" rIns="0" bIns="0" anchor="t">
            <a:normAutofit/>
          </a:bodyPr>
          <a:lstStyle>
            <a:lvl1pPr marL="0" marR="0" indent="0" algn="ctr" defTabSz="914400" rtl="0" eaLnBrk="1" fontAlgn="auto" latinLnBrk="0" hangingPunct="1">
              <a:lnSpc>
                <a:spcPct val="100000"/>
              </a:lnSpc>
              <a:spcBef>
                <a:spcPts val="1000"/>
              </a:spcBef>
              <a:spcAft>
                <a:spcPts val="0"/>
              </a:spcAft>
              <a:buClrTx/>
              <a:buSzTx/>
              <a:buFont typeface="Arial"/>
              <a:buNone/>
              <a:tabLst/>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marL="0" marR="0" lvl="0" indent="0" algn="ctr" defTabSz="914400" rtl="0" eaLnBrk="1" fontAlgn="auto" latinLnBrk="0" hangingPunct="1">
              <a:lnSpc>
                <a:spcPct val="100000"/>
              </a:lnSpc>
              <a:spcBef>
                <a:spcPts val="1000"/>
              </a:spcBef>
              <a:spcAft>
                <a:spcPts val="0"/>
              </a:spcAft>
              <a:buClrTx/>
              <a:buSzTx/>
              <a:buFont typeface="Arial"/>
              <a:buNone/>
              <a:tabLst/>
              <a:defRPr/>
            </a:pPr>
            <a:r>
              <a:rPr lang="nb-NO"/>
              <a:t>Posistion</a:t>
            </a:r>
          </a:p>
          <a:p>
            <a:pPr lvl="0"/>
            <a:endParaRPr/>
          </a:p>
        </p:txBody>
      </p:sp>
      <p:sp>
        <p:nvSpPr>
          <p:cNvPr id="44" name="Plassholder for tekst 3"/>
          <p:cNvSpPr>
            <a:spLocks noGrp="1"/>
          </p:cNvSpPr>
          <p:nvPr>
            <p:ph type="body" sz="quarter" idx="33" hasCustomPrompt="1"/>
          </p:nvPr>
        </p:nvSpPr>
        <p:spPr>
          <a:xfrm>
            <a:off x="9471681" y="3514167"/>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45" name="Plassholder for tekst 3"/>
          <p:cNvSpPr>
            <a:spLocks noGrp="1"/>
          </p:cNvSpPr>
          <p:nvPr>
            <p:ph type="body" sz="quarter" idx="34" hasCustomPrompt="1"/>
          </p:nvPr>
        </p:nvSpPr>
        <p:spPr>
          <a:xfrm>
            <a:off x="9471681" y="3713672"/>
            <a:ext cx="1817964" cy="155626"/>
          </a:xfrm>
          <a:prstGeom prst="rect">
            <a:avLst/>
          </a:prstGeom>
        </p:spPr>
        <p:txBody>
          <a:bodyPr lIns="0" tIns="0" rIns="0" bIns="0" anchor="t">
            <a:normAutofit/>
          </a:bodyPr>
          <a:lstStyle>
            <a:lvl1pPr marL="0" indent="0" algn="ctr">
              <a:lnSpc>
                <a:spcPct val="100000"/>
              </a:lnSpc>
              <a:buNone/>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
        <p:nvSpPr>
          <p:cNvPr id="47" name="Plassholder for tekst 3"/>
          <p:cNvSpPr>
            <a:spLocks noGrp="1"/>
          </p:cNvSpPr>
          <p:nvPr>
            <p:ph type="body" sz="quarter" idx="35" hasCustomPrompt="1"/>
          </p:nvPr>
        </p:nvSpPr>
        <p:spPr>
          <a:xfrm>
            <a:off x="902356" y="5501005"/>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48" name="Plassholder for tekst 3"/>
          <p:cNvSpPr>
            <a:spLocks noGrp="1"/>
          </p:cNvSpPr>
          <p:nvPr>
            <p:ph type="body" sz="quarter" idx="36" hasCustomPrompt="1"/>
          </p:nvPr>
        </p:nvSpPr>
        <p:spPr>
          <a:xfrm>
            <a:off x="902356" y="5700510"/>
            <a:ext cx="1817964" cy="155626"/>
          </a:xfrm>
          <a:prstGeom prst="rect">
            <a:avLst/>
          </a:prstGeom>
        </p:spPr>
        <p:txBody>
          <a:bodyPr lIns="0" tIns="0" rIns="0" bIns="0" anchor="t">
            <a:normAutofit/>
          </a:bodyPr>
          <a:lstStyle>
            <a:lvl1pPr marL="0" indent="0" algn="ctr">
              <a:lnSpc>
                <a:spcPct val="100000"/>
              </a:lnSpc>
              <a:buNone/>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
        <p:nvSpPr>
          <p:cNvPr id="49" name="Plassholder for tekst 3"/>
          <p:cNvSpPr>
            <a:spLocks noGrp="1"/>
          </p:cNvSpPr>
          <p:nvPr>
            <p:ph type="body" sz="quarter" idx="37" hasCustomPrompt="1"/>
          </p:nvPr>
        </p:nvSpPr>
        <p:spPr>
          <a:xfrm>
            <a:off x="2594631" y="5501005"/>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50" name="Plassholder for tekst 3"/>
          <p:cNvSpPr>
            <a:spLocks noGrp="1"/>
          </p:cNvSpPr>
          <p:nvPr>
            <p:ph type="body" sz="quarter" idx="38" hasCustomPrompt="1"/>
          </p:nvPr>
        </p:nvSpPr>
        <p:spPr>
          <a:xfrm>
            <a:off x="2594631" y="5700510"/>
            <a:ext cx="1817964" cy="155626"/>
          </a:xfrm>
          <a:prstGeom prst="rect">
            <a:avLst/>
          </a:prstGeom>
        </p:spPr>
        <p:txBody>
          <a:bodyPr lIns="0" tIns="0" rIns="0" bIns="0" anchor="t">
            <a:normAutofit/>
          </a:bodyPr>
          <a:lstStyle>
            <a:lvl1pPr marL="0" marR="0" indent="0" algn="ctr" defTabSz="914400" rtl="0" eaLnBrk="1" fontAlgn="auto" latinLnBrk="0" hangingPunct="1">
              <a:lnSpc>
                <a:spcPct val="100000"/>
              </a:lnSpc>
              <a:spcBef>
                <a:spcPts val="1000"/>
              </a:spcBef>
              <a:spcAft>
                <a:spcPts val="0"/>
              </a:spcAft>
              <a:buClrTx/>
              <a:buSzTx/>
              <a:buFont typeface="Arial"/>
              <a:buNone/>
              <a:tabLst/>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marL="0" marR="0" lvl="0" indent="0" algn="ctr" defTabSz="914400" rtl="0" eaLnBrk="1" fontAlgn="auto" latinLnBrk="0" hangingPunct="1">
              <a:lnSpc>
                <a:spcPct val="100000"/>
              </a:lnSpc>
              <a:spcBef>
                <a:spcPts val="1000"/>
              </a:spcBef>
              <a:spcAft>
                <a:spcPts val="0"/>
              </a:spcAft>
              <a:buClrTx/>
              <a:buSzTx/>
              <a:buFont typeface="Arial"/>
              <a:buNone/>
              <a:tabLst/>
              <a:defRPr/>
            </a:pPr>
            <a:r>
              <a:rPr lang="nb-NO"/>
              <a:t>Posistion</a:t>
            </a:r>
          </a:p>
          <a:p>
            <a:pPr lvl="0"/>
            <a:endParaRPr/>
          </a:p>
        </p:txBody>
      </p:sp>
      <p:sp>
        <p:nvSpPr>
          <p:cNvPr id="51" name="Plassholder for tekst 3"/>
          <p:cNvSpPr>
            <a:spLocks noGrp="1"/>
          </p:cNvSpPr>
          <p:nvPr>
            <p:ph type="body" sz="quarter" idx="39" hasCustomPrompt="1"/>
          </p:nvPr>
        </p:nvSpPr>
        <p:spPr>
          <a:xfrm>
            <a:off x="4323418" y="5501005"/>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52" name="Plassholder for tekst 3"/>
          <p:cNvSpPr>
            <a:spLocks noGrp="1"/>
          </p:cNvSpPr>
          <p:nvPr>
            <p:ph type="body" sz="quarter" idx="40" hasCustomPrompt="1"/>
          </p:nvPr>
        </p:nvSpPr>
        <p:spPr>
          <a:xfrm>
            <a:off x="6050618" y="5501005"/>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53" name="Plassholder for tekst 3"/>
          <p:cNvSpPr>
            <a:spLocks noGrp="1"/>
          </p:cNvSpPr>
          <p:nvPr>
            <p:ph type="body" sz="quarter" idx="41" hasCustomPrompt="1"/>
          </p:nvPr>
        </p:nvSpPr>
        <p:spPr>
          <a:xfrm>
            <a:off x="6050618" y="5700510"/>
            <a:ext cx="1817964" cy="155626"/>
          </a:xfrm>
          <a:prstGeom prst="rect">
            <a:avLst/>
          </a:prstGeom>
        </p:spPr>
        <p:txBody>
          <a:bodyPr lIns="0" tIns="0" rIns="0" bIns="0" anchor="t">
            <a:normAutofit/>
          </a:bodyPr>
          <a:lstStyle>
            <a:lvl1pPr marL="0" indent="0" algn="ctr">
              <a:lnSpc>
                <a:spcPct val="100000"/>
              </a:lnSpc>
              <a:buNone/>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
        <p:nvSpPr>
          <p:cNvPr id="54" name="Plassholder for tekst 3"/>
          <p:cNvSpPr>
            <a:spLocks noGrp="1"/>
          </p:cNvSpPr>
          <p:nvPr>
            <p:ph type="body" sz="quarter" idx="42" hasCustomPrompt="1"/>
          </p:nvPr>
        </p:nvSpPr>
        <p:spPr>
          <a:xfrm>
            <a:off x="7742893" y="5501005"/>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55" name="Plassholder for tekst 3"/>
          <p:cNvSpPr>
            <a:spLocks noGrp="1"/>
          </p:cNvSpPr>
          <p:nvPr>
            <p:ph type="body" sz="quarter" idx="43" hasCustomPrompt="1"/>
          </p:nvPr>
        </p:nvSpPr>
        <p:spPr>
          <a:xfrm>
            <a:off x="7742893" y="5700510"/>
            <a:ext cx="1817964" cy="155626"/>
          </a:xfrm>
          <a:prstGeom prst="rect">
            <a:avLst/>
          </a:prstGeom>
        </p:spPr>
        <p:txBody>
          <a:bodyPr lIns="0" tIns="0" rIns="0" bIns="0" anchor="t">
            <a:normAutofit/>
          </a:bodyPr>
          <a:lstStyle>
            <a:lvl1pPr marL="0" indent="0" algn="ctr">
              <a:lnSpc>
                <a:spcPct val="100000"/>
              </a:lnSpc>
              <a:buNone/>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
        <p:nvSpPr>
          <p:cNvPr id="56" name="Plassholder for tekst 3"/>
          <p:cNvSpPr>
            <a:spLocks noGrp="1"/>
          </p:cNvSpPr>
          <p:nvPr>
            <p:ph type="body" sz="quarter" idx="44" hasCustomPrompt="1"/>
          </p:nvPr>
        </p:nvSpPr>
        <p:spPr>
          <a:xfrm>
            <a:off x="9471681" y="5501005"/>
            <a:ext cx="1817964" cy="192202"/>
          </a:xfrm>
          <a:prstGeom prst="rect">
            <a:avLst/>
          </a:prstGeom>
        </p:spPr>
        <p:txBody>
          <a:bodyPr lIns="0" tIns="0" rIns="0" bIns="0" anchor="t"/>
          <a:lstStyle>
            <a:lvl1pPr marL="0" indent="0" algn="ctr">
              <a:lnSpc>
                <a:spcPct val="100000"/>
              </a:lnSpc>
              <a:buNone/>
              <a:defRPr sz="12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57" name="Plassholder for tekst 3"/>
          <p:cNvSpPr>
            <a:spLocks noGrp="1"/>
          </p:cNvSpPr>
          <p:nvPr>
            <p:ph type="body" sz="quarter" idx="45" hasCustomPrompt="1"/>
          </p:nvPr>
        </p:nvSpPr>
        <p:spPr>
          <a:xfrm>
            <a:off x="9471681" y="5700510"/>
            <a:ext cx="1817964" cy="155626"/>
          </a:xfrm>
          <a:prstGeom prst="rect">
            <a:avLst/>
          </a:prstGeom>
        </p:spPr>
        <p:txBody>
          <a:bodyPr lIns="0" tIns="0" rIns="0" bIns="0" anchor="t">
            <a:normAutofit/>
          </a:bodyPr>
          <a:lstStyle>
            <a:lvl1pPr marL="0" marR="0" indent="0" algn="ctr" defTabSz="914400" rtl="0" eaLnBrk="1" fontAlgn="auto" latinLnBrk="0" hangingPunct="1">
              <a:lnSpc>
                <a:spcPct val="100000"/>
              </a:lnSpc>
              <a:spcBef>
                <a:spcPts val="1000"/>
              </a:spcBef>
              <a:spcAft>
                <a:spcPts val="0"/>
              </a:spcAft>
              <a:buClrTx/>
              <a:buSzTx/>
              <a:buFont typeface="Arial"/>
              <a:buNone/>
              <a:tabLst/>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marL="0" marR="0" lvl="0" indent="0" algn="ctr" defTabSz="914400" rtl="0" eaLnBrk="1" fontAlgn="auto" latinLnBrk="0" hangingPunct="1">
              <a:lnSpc>
                <a:spcPct val="100000"/>
              </a:lnSpc>
              <a:spcBef>
                <a:spcPts val="1000"/>
              </a:spcBef>
              <a:spcAft>
                <a:spcPts val="0"/>
              </a:spcAft>
              <a:buClrTx/>
              <a:buSzTx/>
              <a:buFont typeface="Arial"/>
              <a:buNone/>
              <a:tabLst/>
              <a:defRPr/>
            </a:pPr>
            <a:r>
              <a:rPr lang="nb-NO"/>
              <a:t>Posistion</a:t>
            </a:r>
          </a:p>
          <a:p>
            <a:pPr lvl="0"/>
            <a:endParaRPr/>
          </a:p>
        </p:txBody>
      </p:sp>
      <p:sp>
        <p:nvSpPr>
          <p:cNvPr id="58" name="Plassholder for tekst 3"/>
          <p:cNvSpPr>
            <a:spLocks noGrp="1"/>
          </p:cNvSpPr>
          <p:nvPr>
            <p:ph type="body" sz="quarter" idx="46" hasCustomPrompt="1"/>
          </p:nvPr>
        </p:nvSpPr>
        <p:spPr>
          <a:xfrm>
            <a:off x="4323418" y="5705032"/>
            <a:ext cx="1817964" cy="155626"/>
          </a:xfrm>
          <a:prstGeom prst="rect">
            <a:avLst/>
          </a:prstGeom>
        </p:spPr>
        <p:txBody>
          <a:bodyPr lIns="0" tIns="0" rIns="0" bIns="0" anchor="t">
            <a:normAutofit/>
          </a:bodyPr>
          <a:lstStyle>
            <a:lvl1pPr marL="0" indent="0" algn="ctr">
              <a:lnSpc>
                <a:spcPct val="100000"/>
              </a:lnSpc>
              <a:buNone/>
              <a:defRPr sz="10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
        <p:nvSpPr>
          <p:cNvPr id="46" name="Title Placeholder 14">
            <a:extLst>
              <a:ext uri="{FF2B5EF4-FFF2-40B4-BE49-F238E27FC236}">
                <a16:creationId xmlns:a16="http://schemas.microsoft.com/office/drawing/2014/main" id="{4389025F-169B-8546-9475-699B0851929A}"/>
              </a:ext>
            </a:extLst>
          </p:cNvPr>
          <p:cNvSpPr>
            <a:spLocks noGrp="1"/>
          </p:cNvSpPr>
          <p:nvPr>
            <p:ph type="title" hasCustomPrompt="1"/>
          </p:nvPr>
        </p:nvSpPr>
        <p:spPr>
          <a:xfrm>
            <a:off x="963047" y="0"/>
            <a:ext cx="9881323"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ext uri="{BB962C8B-B14F-4D97-AF65-F5344CB8AC3E}">
        <p14:creationId xmlns:p14="http://schemas.microsoft.com/office/powerpoint/2010/main" val="1189726933"/>
      </p:ext>
    </p:extLst>
  </p:cSld>
  <p:clrMapOvr>
    <a:masterClrMapping/>
  </p:clrMapOvr>
  <p:extLst mod="1">
    <p:ext uri="{DCECCB84-F9BA-43D5-87BE-67443E8EF086}">
      <p15:sldGuideLst xmlns:p15="http://schemas.microsoft.com/office/powerpoint/2012/main">
        <p15:guide id="1" orient="horz" pos="1888" userDrawn="1">
          <p15:clr>
            <a:srgbClr val="FBAE40"/>
          </p15:clr>
        </p15:guide>
        <p15:guide id="2" pos="3840" userDrawn="1">
          <p15:clr>
            <a:srgbClr val="FBAE40"/>
          </p15:clr>
        </p15:guide>
        <p15:guide id="3" pos="756" userDrawn="1">
          <p15:clr>
            <a:srgbClr val="FBAE40"/>
          </p15:clr>
        </p15:guide>
        <p15:guide id="4" pos="6924" userDrawn="1">
          <p15:clr>
            <a:srgbClr val="FBAE40"/>
          </p15:clr>
        </p15:guide>
        <p15:guide id="5" orient="horz" pos="3158" userDrawn="1">
          <p15:clr>
            <a:srgbClr val="FBAE40"/>
          </p15:clr>
        </p15:guide>
        <p15:guide id="6" orient="horz" pos="663" userDrawn="1">
          <p15:clr>
            <a:srgbClr val="FBAE40"/>
          </p15:clr>
        </p15:guide>
        <p15:guide id="7" pos="1141" userDrawn="1">
          <p15:clr>
            <a:srgbClr val="FBAE40"/>
          </p15:clr>
        </p15:guide>
        <p15:guide id="8" pos="2207" userDrawn="1">
          <p15:clr>
            <a:srgbClr val="FBAE40"/>
          </p15:clr>
        </p15:guide>
        <p15:guide id="9" pos="3296" userDrawn="1">
          <p15:clr>
            <a:srgbClr val="FBAE40"/>
          </p15:clr>
        </p15:guide>
        <p15:guide id="10" pos="4384" userDrawn="1">
          <p15:clr>
            <a:srgbClr val="FBAE40"/>
          </p15:clr>
        </p15:guide>
        <p15:guide id="11" pos="5450" userDrawn="1">
          <p15:clr>
            <a:srgbClr val="FBAE40"/>
          </p15:clr>
        </p15:guide>
        <p15:guide id="12" pos="6539"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am - small">
    <p:spTree>
      <p:nvGrpSpPr>
        <p:cNvPr id="1" name=""/>
        <p:cNvGrpSpPr/>
        <p:nvPr/>
      </p:nvGrpSpPr>
      <p:grpSpPr>
        <a:xfrm>
          <a:off x="0" y="0"/>
          <a:ext cx="0" cy="0"/>
          <a:chOff x="0" y="0"/>
          <a:chExt cx="0" cy="0"/>
        </a:xfrm>
      </p:grpSpPr>
      <p:sp>
        <p:nvSpPr>
          <p:cNvPr id="7" name="Rektangel 6"/>
          <p:cNvSpPr/>
          <p:nvPr userDrawn="1"/>
        </p:nvSpPr>
        <p:spPr>
          <a:xfrm>
            <a:off x="0" y="1889760"/>
            <a:ext cx="12192000" cy="496824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Picture Placeholder 3"/>
          <p:cNvSpPr>
            <a:spLocks noGrp="1" noChangeAspect="1"/>
          </p:cNvSpPr>
          <p:nvPr>
            <p:ph type="pic" sz="quarter" idx="12"/>
          </p:nvPr>
        </p:nvSpPr>
        <p:spPr>
          <a:xfrm>
            <a:off x="1200150" y="2665058"/>
            <a:ext cx="2038273" cy="2194560"/>
          </a:xfrm>
          <a:prstGeom prst="rect">
            <a:avLst/>
          </a:prstGeom>
          <a:ln w="6350">
            <a:noFill/>
          </a:ln>
        </p:spPr>
        <p:txBody>
          <a:bodyPr anchor="ctr"/>
          <a:lstStyle>
            <a:lvl1pPr marL="0" indent="0" algn="ctr">
              <a:buNone/>
              <a:defRPr sz="1400" b="0" i="0">
                <a:solidFill>
                  <a:schemeClr val="tx1"/>
                </a:solidFill>
                <a:latin typeface="+mn-lt"/>
                <a:cs typeface="Calibri"/>
              </a:defRPr>
            </a:lvl1pPr>
          </a:lstStyle>
          <a:p>
            <a:r>
              <a:rPr lang="en-US" smtClean="0"/>
              <a:t>Click icon to add picture</a:t>
            </a:r>
            <a:endParaRPr lang="en-US" dirty="0"/>
          </a:p>
        </p:txBody>
      </p:sp>
      <p:sp>
        <p:nvSpPr>
          <p:cNvPr id="10" name="Picture Placeholder 3"/>
          <p:cNvSpPr>
            <a:spLocks noGrp="1" noChangeAspect="1"/>
          </p:cNvSpPr>
          <p:nvPr>
            <p:ph type="pic" sz="quarter" idx="13"/>
          </p:nvPr>
        </p:nvSpPr>
        <p:spPr>
          <a:xfrm>
            <a:off x="3783162" y="2665058"/>
            <a:ext cx="2038273" cy="2194560"/>
          </a:xfrm>
          <a:prstGeom prst="rect">
            <a:avLst/>
          </a:prstGeom>
          <a:ln w="6350">
            <a:noFill/>
          </a:ln>
        </p:spPr>
        <p:txBody>
          <a:bodyPr anchor="ctr"/>
          <a:lstStyle>
            <a:lvl1pPr marL="0" indent="0" algn="ctr">
              <a:buNone/>
              <a:defRPr sz="1400" b="0" i="0">
                <a:solidFill>
                  <a:schemeClr val="tx1"/>
                </a:solidFill>
                <a:latin typeface="+mn-lt"/>
                <a:cs typeface="Calibri"/>
              </a:defRPr>
            </a:lvl1pPr>
          </a:lstStyle>
          <a:p>
            <a:r>
              <a:rPr lang="en-US" smtClean="0"/>
              <a:t>Click icon to add picture</a:t>
            </a:r>
            <a:endParaRPr lang="en-US" dirty="0"/>
          </a:p>
        </p:txBody>
      </p:sp>
      <p:sp>
        <p:nvSpPr>
          <p:cNvPr id="11" name="Picture Placeholder 3"/>
          <p:cNvSpPr>
            <a:spLocks noGrp="1" noChangeAspect="1"/>
          </p:cNvSpPr>
          <p:nvPr>
            <p:ph type="pic" sz="quarter" idx="14"/>
          </p:nvPr>
        </p:nvSpPr>
        <p:spPr>
          <a:xfrm>
            <a:off x="6366174" y="2665058"/>
            <a:ext cx="2038273" cy="2194560"/>
          </a:xfrm>
          <a:prstGeom prst="rect">
            <a:avLst/>
          </a:prstGeom>
          <a:ln w="6350">
            <a:noFill/>
          </a:ln>
        </p:spPr>
        <p:txBody>
          <a:bodyPr anchor="ctr"/>
          <a:lstStyle>
            <a:lvl1pPr marL="0" indent="0" algn="ctr">
              <a:buNone/>
              <a:defRPr sz="1400" b="0" i="0">
                <a:solidFill>
                  <a:schemeClr val="tx1"/>
                </a:solidFill>
                <a:latin typeface="+mn-lt"/>
                <a:cs typeface="Calibri"/>
              </a:defRPr>
            </a:lvl1pPr>
          </a:lstStyle>
          <a:p>
            <a:r>
              <a:rPr lang="en-US" smtClean="0"/>
              <a:t>Click icon to add picture</a:t>
            </a:r>
            <a:endParaRPr lang="en-US" dirty="0"/>
          </a:p>
        </p:txBody>
      </p:sp>
      <p:sp>
        <p:nvSpPr>
          <p:cNvPr id="12" name="Picture Placeholder 3"/>
          <p:cNvSpPr>
            <a:spLocks noGrp="1" noChangeAspect="1"/>
          </p:cNvSpPr>
          <p:nvPr>
            <p:ph type="pic" sz="quarter" idx="15"/>
          </p:nvPr>
        </p:nvSpPr>
        <p:spPr>
          <a:xfrm>
            <a:off x="8949187" y="2665058"/>
            <a:ext cx="2038273" cy="2194560"/>
          </a:xfrm>
          <a:prstGeom prst="rect">
            <a:avLst/>
          </a:prstGeom>
          <a:ln w="6350">
            <a:noFill/>
          </a:ln>
        </p:spPr>
        <p:txBody>
          <a:bodyPr anchor="ctr"/>
          <a:lstStyle>
            <a:lvl1pPr marL="0" indent="0" algn="ctr">
              <a:buNone/>
              <a:defRPr sz="1400" b="0" i="0">
                <a:solidFill>
                  <a:schemeClr val="tx1"/>
                </a:solidFill>
                <a:latin typeface="+mn-lt"/>
                <a:cs typeface="Calibri"/>
              </a:defRPr>
            </a:lvl1pPr>
          </a:lstStyle>
          <a:p>
            <a:r>
              <a:rPr lang="en-US" smtClean="0"/>
              <a:t>Click icon to add picture</a:t>
            </a:r>
            <a:endParaRPr lang="en-US" dirty="0"/>
          </a:p>
        </p:txBody>
      </p:sp>
      <p:grpSp>
        <p:nvGrpSpPr>
          <p:cNvPr id="15" name="Gruppe 14"/>
          <p:cNvGrpSpPr/>
          <p:nvPr userDrawn="1"/>
        </p:nvGrpSpPr>
        <p:grpSpPr>
          <a:xfrm>
            <a:off x="0" y="0"/>
            <a:ext cx="802800" cy="1052380"/>
            <a:chOff x="0" y="0"/>
            <a:chExt cx="802800" cy="1052380"/>
          </a:xfrm>
        </p:grpSpPr>
        <p:sp>
          <p:nvSpPr>
            <p:cNvPr id="17" name="Rektangel 16"/>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8" name="Bilde 1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20" name="Plassholder for tekst 3"/>
          <p:cNvSpPr>
            <a:spLocks noGrp="1"/>
          </p:cNvSpPr>
          <p:nvPr>
            <p:ph type="body" sz="quarter" idx="23" hasCustomPrompt="1"/>
          </p:nvPr>
        </p:nvSpPr>
        <p:spPr>
          <a:xfrm>
            <a:off x="1195358" y="4999418"/>
            <a:ext cx="2054918" cy="216374"/>
          </a:xfrm>
          <a:prstGeom prst="rect">
            <a:avLst/>
          </a:prstGeom>
        </p:spPr>
        <p:txBody>
          <a:bodyPr lIns="0" tIns="0" rIns="0" bIns="0" anchor="t"/>
          <a:lstStyle>
            <a:lvl1pPr marL="0" indent="0" algn="ctr">
              <a:lnSpc>
                <a:spcPct val="100000"/>
              </a:lnSpc>
              <a:buNone/>
              <a:defRPr sz="14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21" name="Plassholder for tekst 3"/>
          <p:cNvSpPr>
            <a:spLocks noGrp="1"/>
          </p:cNvSpPr>
          <p:nvPr>
            <p:ph type="body" sz="quarter" idx="24" hasCustomPrompt="1"/>
          </p:nvPr>
        </p:nvSpPr>
        <p:spPr>
          <a:xfrm>
            <a:off x="1200150" y="5260884"/>
            <a:ext cx="2050125" cy="207166"/>
          </a:xfrm>
          <a:prstGeom prst="rect">
            <a:avLst/>
          </a:prstGeom>
        </p:spPr>
        <p:txBody>
          <a:bodyPr lIns="0" tIns="0" rIns="0" bIns="0" anchor="t">
            <a:noAutofit/>
          </a:bodyPr>
          <a:lstStyle>
            <a:lvl1pPr marL="0" indent="0" algn="ctr">
              <a:lnSpc>
                <a:spcPct val="100000"/>
              </a:lnSpc>
              <a:buNone/>
              <a:defRPr sz="12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endParaRPr/>
          </a:p>
        </p:txBody>
      </p:sp>
      <p:sp>
        <p:nvSpPr>
          <p:cNvPr id="22" name="Plassholder for tekst 3"/>
          <p:cNvSpPr>
            <a:spLocks noGrp="1"/>
          </p:cNvSpPr>
          <p:nvPr>
            <p:ph type="body" sz="quarter" idx="25" hasCustomPrompt="1"/>
          </p:nvPr>
        </p:nvSpPr>
        <p:spPr>
          <a:xfrm>
            <a:off x="3780616" y="4999418"/>
            <a:ext cx="2054918" cy="216374"/>
          </a:xfrm>
          <a:prstGeom prst="rect">
            <a:avLst/>
          </a:prstGeom>
        </p:spPr>
        <p:txBody>
          <a:bodyPr lIns="0" tIns="0" rIns="0" bIns="0" anchor="t"/>
          <a:lstStyle>
            <a:lvl1pPr marL="0" indent="0" algn="ctr">
              <a:lnSpc>
                <a:spcPct val="100000"/>
              </a:lnSpc>
              <a:buNone/>
              <a:defRPr sz="14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23" name="Plassholder for tekst 3"/>
          <p:cNvSpPr>
            <a:spLocks noGrp="1"/>
          </p:cNvSpPr>
          <p:nvPr>
            <p:ph type="body" sz="quarter" idx="26" hasCustomPrompt="1"/>
          </p:nvPr>
        </p:nvSpPr>
        <p:spPr>
          <a:xfrm>
            <a:off x="3785408" y="5260884"/>
            <a:ext cx="2050125" cy="207166"/>
          </a:xfrm>
          <a:prstGeom prst="rect">
            <a:avLst/>
          </a:prstGeom>
        </p:spPr>
        <p:txBody>
          <a:bodyPr lIns="0" tIns="0" rIns="0" bIns="0" anchor="t">
            <a:noAutofit/>
          </a:bodyPr>
          <a:lstStyle>
            <a:lvl1pPr marL="0" indent="0" algn="ctr">
              <a:lnSpc>
                <a:spcPct val="100000"/>
              </a:lnSpc>
              <a:buNone/>
              <a:defRPr sz="12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
        <p:nvSpPr>
          <p:cNvPr id="24" name="Plassholder for tekst 3"/>
          <p:cNvSpPr>
            <a:spLocks noGrp="1"/>
          </p:cNvSpPr>
          <p:nvPr>
            <p:ph type="body" sz="quarter" idx="27" hasCustomPrompt="1"/>
          </p:nvPr>
        </p:nvSpPr>
        <p:spPr>
          <a:xfrm>
            <a:off x="6365874" y="4999418"/>
            <a:ext cx="2054918" cy="216374"/>
          </a:xfrm>
          <a:prstGeom prst="rect">
            <a:avLst/>
          </a:prstGeom>
        </p:spPr>
        <p:txBody>
          <a:bodyPr lIns="0" tIns="0" rIns="0" bIns="0" anchor="t"/>
          <a:lstStyle>
            <a:lvl1pPr marL="0" indent="0" algn="ctr">
              <a:lnSpc>
                <a:spcPct val="100000"/>
              </a:lnSpc>
              <a:buNone/>
              <a:defRPr sz="14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25" name="Plassholder for tekst 3"/>
          <p:cNvSpPr>
            <a:spLocks noGrp="1"/>
          </p:cNvSpPr>
          <p:nvPr>
            <p:ph type="body" sz="quarter" idx="28" hasCustomPrompt="1"/>
          </p:nvPr>
        </p:nvSpPr>
        <p:spPr>
          <a:xfrm>
            <a:off x="6370666" y="5260884"/>
            <a:ext cx="2050125" cy="207166"/>
          </a:xfrm>
          <a:prstGeom prst="rect">
            <a:avLst/>
          </a:prstGeom>
        </p:spPr>
        <p:txBody>
          <a:bodyPr lIns="0" tIns="0" rIns="0" bIns="0" anchor="t">
            <a:noAutofit/>
          </a:bodyPr>
          <a:lstStyle>
            <a:lvl1pPr marL="0" indent="0" algn="ctr">
              <a:lnSpc>
                <a:spcPct val="100000"/>
              </a:lnSpc>
              <a:buNone/>
              <a:defRPr sz="12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
        <p:nvSpPr>
          <p:cNvPr id="26" name="Plassholder for tekst 3"/>
          <p:cNvSpPr>
            <a:spLocks noGrp="1"/>
          </p:cNvSpPr>
          <p:nvPr>
            <p:ph type="body" sz="quarter" idx="29" hasCustomPrompt="1"/>
          </p:nvPr>
        </p:nvSpPr>
        <p:spPr>
          <a:xfrm>
            <a:off x="8951132" y="4999418"/>
            <a:ext cx="2054918" cy="216374"/>
          </a:xfrm>
          <a:prstGeom prst="rect">
            <a:avLst/>
          </a:prstGeom>
        </p:spPr>
        <p:txBody>
          <a:bodyPr lIns="0" tIns="0" rIns="0" bIns="0" anchor="t"/>
          <a:lstStyle>
            <a:lvl1pPr marL="0" indent="0" algn="ctr">
              <a:lnSpc>
                <a:spcPct val="100000"/>
              </a:lnSpc>
              <a:buNone/>
              <a:defRPr sz="14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27" name="Plassholder for tekst 3"/>
          <p:cNvSpPr>
            <a:spLocks noGrp="1"/>
          </p:cNvSpPr>
          <p:nvPr>
            <p:ph type="body" sz="quarter" idx="30" hasCustomPrompt="1"/>
          </p:nvPr>
        </p:nvSpPr>
        <p:spPr>
          <a:xfrm>
            <a:off x="8955924" y="5260884"/>
            <a:ext cx="2050125" cy="207166"/>
          </a:xfrm>
          <a:prstGeom prst="rect">
            <a:avLst/>
          </a:prstGeom>
        </p:spPr>
        <p:txBody>
          <a:bodyPr lIns="0" tIns="0" rIns="0" bIns="0" anchor="t">
            <a:noAutofit/>
          </a:bodyPr>
          <a:lstStyle>
            <a:lvl1pPr marL="0" indent="0" algn="ctr">
              <a:lnSpc>
                <a:spcPct val="100000"/>
              </a:lnSpc>
              <a:buNone/>
              <a:defRPr sz="12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
        <p:nvSpPr>
          <p:cNvPr id="28" name="Title Placeholder 14">
            <a:extLst>
              <a:ext uri="{FF2B5EF4-FFF2-40B4-BE49-F238E27FC236}">
                <a16:creationId xmlns:a16="http://schemas.microsoft.com/office/drawing/2014/main" id="{DD223958-2F50-0B42-84DA-352C4D4A16D7}"/>
              </a:ext>
            </a:extLst>
          </p:cNvPr>
          <p:cNvSpPr>
            <a:spLocks noGrp="1"/>
          </p:cNvSpPr>
          <p:nvPr>
            <p:ph type="title" hasCustomPrompt="1"/>
          </p:nvPr>
        </p:nvSpPr>
        <p:spPr>
          <a:xfrm>
            <a:off x="963048" y="0"/>
            <a:ext cx="9895522"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Tree>
    <p:extLst>
      <p:ext uri="{BB962C8B-B14F-4D97-AF65-F5344CB8AC3E}">
        <p14:creationId xmlns:p14="http://schemas.microsoft.com/office/powerpoint/2010/main" val="520325714"/>
      </p:ext>
    </p:extLst>
  </p:cSld>
  <p:clrMapOvr>
    <a:masterClrMapping/>
  </p:clrMapOvr>
  <p:extLst mod="1">
    <p:ext uri="{DCECCB84-F9BA-43D5-87BE-67443E8EF086}">
      <p15:sldGuideLst xmlns:p15="http://schemas.microsoft.com/office/powerpoint/2012/main">
        <p15:guide id="1" orient="horz" pos="2659" userDrawn="1">
          <p15:clr>
            <a:srgbClr val="FBAE40"/>
          </p15:clr>
        </p15:guide>
        <p15:guide id="2" pos="3840" userDrawn="1">
          <p15:clr>
            <a:srgbClr val="FBAE40"/>
          </p15:clr>
        </p15:guide>
        <p15:guide id="3" pos="756" userDrawn="1">
          <p15:clr>
            <a:srgbClr val="FBAE40"/>
          </p15:clr>
        </p15:guide>
        <p15:guide id="4" orient="horz" pos="663" userDrawn="1">
          <p15:clr>
            <a:srgbClr val="FBAE40"/>
          </p15:clr>
        </p15:guide>
        <p15:guide id="5" orient="horz" pos="2863" userDrawn="1">
          <p15:clr>
            <a:srgbClr val="FBAE40"/>
          </p15:clr>
        </p15:guide>
        <p15:guide id="6" orient="horz" pos="2999" userDrawn="1">
          <p15:clr>
            <a:srgbClr val="FBAE40"/>
          </p15:clr>
        </p15:guide>
        <p15:guide id="7" pos="1391" userDrawn="1">
          <p15:clr>
            <a:srgbClr val="FBAE40"/>
          </p15:clr>
        </p15:guide>
        <p15:guide id="8" pos="3046" userDrawn="1">
          <p15:clr>
            <a:srgbClr val="FBAE40"/>
          </p15:clr>
        </p15:guide>
        <p15:guide id="9" pos="4634" userDrawn="1">
          <p15:clr>
            <a:srgbClr val="FBAE40"/>
          </p15:clr>
        </p15:guide>
        <p15:guide id="10" pos="6267"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am big pictures">
    <p:spTree>
      <p:nvGrpSpPr>
        <p:cNvPr id="1" name=""/>
        <p:cNvGrpSpPr/>
        <p:nvPr/>
      </p:nvGrpSpPr>
      <p:grpSpPr>
        <a:xfrm>
          <a:off x="0" y="0"/>
          <a:ext cx="0" cy="0"/>
          <a:chOff x="0" y="0"/>
          <a:chExt cx="0" cy="0"/>
        </a:xfrm>
      </p:grpSpPr>
      <p:sp>
        <p:nvSpPr>
          <p:cNvPr id="7" name="Rektangel 6"/>
          <p:cNvSpPr/>
          <p:nvPr userDrawn="1"/>
        </p:nvSpPr>
        <p:spPr>
          <a:xfrm>
            <a:off x="0" y="1595526"/>
            <a:ext cx="12192000" cy="5262473"/>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Picture Placeholder 3"/>
          <p:cNvSpPr>
            <a:spLocks noGrp="1" noChangeAspect="1"/>
          </p:cNvSpPr>
          <p:nvPr>
            <p:ph type="pic" sz="quarter" idx="12"/>
          </p:nvPr>
        </p:nvSpPr>
        <p:spPr>
          <a:xfrm>
            <a:off x="1213517" y="2128065"/>
            <a:ext cx="2983258" cy="2743200"/>
          </a:xfrm>
          <a:prstGeom prst="rect">
            <a:avLst/>
          </a:prstGeom>
          <a:ln w="6350">
            <a:noFill/>
          </a:ln>
        </p:spPr>
        <p:txBody>
          <a:bodyPr anchor="ctr"/>
          <a:lstStyle>
            <a:lvl1pPr marL="0" indent="0" algn="ctr">
              <a:buNone/>
              <a:defRPr sz="1400" b="0" i="0">
                <a:solidFill>
                  <a:schemeClr val="tx1"/>
                </a:solidFill>
                <a:latin typeface="+mn-lt"/>
                <a:cs typeface="Calibri"/>
              </a:defRPr>
            </a:lvl1pPr>
          </a:lstStyle>
          <a:p>
            <a:r>
              <a:rPr lang="en-US" smtClean="0"/>
              <a:t>Click icon to add picture</a:t>
            </a:r>
            <a:endParaRPr lang="en-US" dirty="0"/>
          </a:p>
        </p:txBody>
      </p:sp>
      <p:grpSp>
        <p:nvGrpSpPr>
          <p:cNvPr id="11" name="Gruppe 10"/>
          <p:cNvGrpSpPr/>
          <p:nvPr userDrawn="1"/>
        </p:nvGrpSpPr>
        <p:grpSpPr>
          <a:xfrm>
            <a:off x="0" y="0"/>
            <a:ext cx="802800" cy="1052380"/>
            <a:chOff x="0" y="0"/>
            <a:chExt cx="802800" cy="1052380"/>
          </a:xfrm>
        </p:grpSpPr>
        <p:sp>
          <p:nvSpPr>
            <p:cNvPr id="13" name="Rektangel 12"/>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6" name="Bilde 1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8" name="Plassholder for tekst 3"/>
          <p:cNvSpPr>
            <a:spLocks noGrp="1"/>
          </p:cNvSpPr>
          <p:nvPr>
            <p:ph type="body" sz="quarter" idx="23" hasCustomPrompt="1"/>
          </p:nvPr>
        </p:nvSpPr>
        <p:spPr>
          <a:xfrm>
            <a:off x="1677687" y="5084271"/>
            <a:ext cx="2054918" cy="216374"/>
          </a:xfrm>
          <a:prstGeom prst="rect">
            <a:avLst/>
          </a:prstGeom>
        </p:spPr>
        <p:txBody>
          <a:bodyPr lIns="0" tIns="0" rIns="0" bIns="0" anchor="t"/>
          <a:lstStyle>
            <a:lvl1pPr marL="0" indent="0" algn="ctr">
              <a:lnSpc>
                <a:spcPct val="100000"/>
              </a:lnSpc>
              <a:buNone/>
              <a:defRPr sz="16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19" name="Plassholder for tekst 3"/>
          <p:cNvSpPr>
            <a:spLocks noGrp="1"/>
          </p:cNvSpPr>
          <p:nvPr>
            <p:ph type="body" sz="quarter" idx="24" hasCustomPrompt="1"/>
          </p:nvPr>
        </p:nvSpPr>
        <p:spPr>
          <a:xfrm>
            <a:off x="1680084" y="5354050"/>
            <a:ext cx="2050125" cy="207166"/>
          </a:xfrm>
          <a:prstGeom prst="rect">
            <a:avLst/>
          </a:prstGeom>
        </p:spPr>
        <p:txBody>
          <a:bodyPr lIns="0" tIns="0" rIns="0" bIns="0" anchor="t">
            <a:noAutofit/>
          </a:bodyPr>
          <a:lstStyle>
            <a:lvl1pPr marL="0" indent="0" algn="ctr">
              <a:lnSpc>
                <a:spcPct val="100000"/>
              </a:lnSpc>
              <a:buNone/>
              <a:defRPr sz="14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
        <p:nvSpPr>
          <p:cNvPr id="20" name="Plassholder for tekst 3"/>
          <p:cNvSpPr>
            <a:spLocks noGrp="1"/>
          </p:cNvSpPr>
          <p:nvPr>
            <p:ph type="body" sz="quarter" idx="25" hasCustomPrompt="1"/>
          </p:nvPr>
        </p:nvSpPr>
        <p:spPr>
          <a:xfrm>
            <a:off x="5059768" y="5084271"/>
            <a:ext cx="2054918" cy="216374"/>
          </a:xfrm>
          <a:prstGeom prst="rect">
            <a:avLst/>
          </a:prstGeom>
        </p:spPr>
        <p:txBody>
          <a:bodyPr lIns="0" tIns="0" rIns="0" bIns="0" anchor="t"/>
          <a:lstStyle>
            <a:lvl1pPr marL="0" indent="0" algn="ctr">
              <a:lnSpc>
                <a:spcPct val="100000"/>
              </a:lnSpc>
              <a:buNone/>
              <a:defRPr sz="16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21" name="Plassholder for tekst 3"/>
          <p:cNvSpPr>
            <a:spLocks noGrp="1"/>
          </p:cNvSpPr>
          <p:nvPr>
            <p:ph type="body" sz="quarter" idx="26" hasCustomPrompt="1"/>
          </p:nvPr>
        </p:nvSpPr>
        <p:spPr>
          <a:xfrm>
            <a:off x="5064560" y="5354050"/>
            <a:ext cx="2050125" cy="207166"/>
          </a:xfrm>
          <a:prstGeom prst="rect">
            <a:avLst/>
          </a:prstGeom>
        </p:spPr>
        <p:txBody>
          <a:bodyPr lIns="0" tIns="0" rIns="0" bIns="0" anchor="t">
            <a:noAutofit/>
          </a:bodyPr>
          <a:lstStyle>
            <a:lvl1pPr marL="0" indent="0" algn="ctr">
              <a:lnSpc>
                <a:spcPct val="100000"/>
              </a:lnSpc>
              <a:buNone/>
              <a:defRPr sz="14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
        <p:nvSpPr>
          <p:cNvPr id="24" name="Title Placeholder 14">
            <a:extLst>
              <a:ext uri="{FF2B5EF4-FFF2-40B4-BE49-F238E27FC236}">
                <a16:creationId xmlns:a16="http://schemas.microsoft.com/office/drawing/2014/main" id="{47004A58-6AD6-EB42-BB79-61640848A786}"/>
              </a:ext>
            </a:extLst>
          </p:cNvPr>
          <p:cNvSpPr>
            <a:spLocks noGrp="1"/>
          </p:cNvSpPr>
          <p:nvPr>
            <p:ph type="title" hasCustomPrompt="1"/>
          </p:nvPr>
        </p:nvSpPr>
        <p:spPr>
          <a:xfrm>
            <a:off x="963048" y="0"/>
            <a:ext cx="9867956"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
        <p:nvSpPr>
          <p:cNvPr id="25" name="Picture Placeholder 3">
            <a:extLst>
              <a:ext uri="{FF2B5EF4-FFF2-40B4-BE49-F238E27FC236}">
                <a16:creationId xmlns:a16="http://schemas.microsoft.com/office/drawing/2014/main" id="{DCB06EDE-AB05-1C44-909A-EFCCA237326A}"/>
              </a:ext>
            </a:extLst>
          </p:cNvPr>
          <p:cNvSpPr>
            <a:spLocks noGrp="1" noChangeAspect="1"/>
          </p:cNvSpPr>
          <p:nvPr>
            <p:ph type="pic" sz="quarter" idx="29"/>
          </p:nvPr>
        </p:nvSpPr>
        <p:spPr>
          <a:xfrm>
            <a:off x="4604371" y="2128065"/>
            <a:ext cx="2983258" cy="2743200"/>
          </a:xfrm>
          <a:prstGeom prst="rect">
            <a:avLst/>
          </a:prstGeom>
          <a:ln w="6350">
            <a:noFill/>
          </a:ln>
        </p:spPr>
        <p:txBody>
          <a:bodyPr anchor="ctr"/>
          <a:lstStyle>
            <a:lvl1pPr marL="0" indent="0" algn="ctr">
              <a:buNone/>
              <a:defRPr sz="1400" b="0" i="0">
                <a:solidFill>
                  <a:schemeClr val="tx1"/>
                </a:solidFill>
                <a:latin typeface="+mn-lt"/>
                <a:cs typeface="Calibri"/>
              </a:defRPr>
            </a:lvl1pPr>
          </a:lstStyle>
          <a:p>
            <a:r>
              <a:rPr lang="en-US" smtClean="0"/>
              <a:t>Click icon to add picture</a:t>
            </a:r>
            <a:endParaRPr lang="en-US" dirty="0"/>
          </a:p>
        </p:txBody>
      </p:sp>
      <p:sp>
        <p:nvSpPr>
          <p:cNvPr id="26" name="Picture Placeholder 3">
            <a:extLst>
              <a:ext uri="{FF2B5EF4-FFF2-40B4-BE49-F238E27FC236}">
                <a16:creationId xmlns:a16="http://schemas.microsoft.com/office/drawing/2014/main" id="{D2F59583-FF6A-8C49-8E77-4BAE9B1C9686}"/>
              </a:ext>
            </a:extLst>
          </p:cNvPr>
          <p:cNvSpPr>
            <a:spLocks noGrp="1" noChangeAspect="1"/>
          </p:cNvSpPr>
          <p:nvPr>
            <p:ph type="pic" sz="quarter" idx="30"/>
          </p:nvPr>
        </p:nvSpPr>
        <p:spPr>
          <a:xfrm>
            <a:off x="7995225" y="2128065"/>
            <a:ext cx="2983258" cy="2743200"/>
          </a:xfrm>
          <a:prstGeom prst="rect">
            <a:avLst/>
          </a:prstGeom>
          <a:ln w="6350">
            <a:noFill/>
          </a:ln>
        </p:spPr>
        <p:txBody>
          <a:bodyPr anchor="ctr"/>
          <a:lstStyle>
            <a:lvl1pPr marL="0" indent="0" algn="ctr">
              <a:buNone/>
              <a:defRPr sz="1400" b="0" i="0">
                <a:solidFill>
                  <a:schemeClr val="tx1"/>
                </a:solidFill>
                <a:latin typeface="+mn-lt"/>
                <a:cs typeface="Calibri"/>
              </a:defRPr>
            </a:lvl1pPr>
          </a:lstStyle>
          <a:p>
            <a:r>
              <a:rPr lang="en-US" smtClean="0"/>
              <a:t>Click icon to add picture</a:t>
            </a:r>
            <a:endParaRPr lang="en-US" dirty="0"/>
          </a:p>
        </p:txBody>
      </p:sp>
      <p:sp>
        <p:nvSpPr>
          <p:cNvPr id="27" name="Plassholder for tekst 3">
            <a:extLst>
              <a:ext uri="{FF2B5EF4-FFF2-40B4-BE49-F238E27FC236}">
                <a16:creationId xmlns:a16="http://schemas.microsoft.com/office/drawing/2014/main" id="{73F2256C-C282-2D4C-8277-0BFEA935A0B3}"/>
              </a:ext>
            </a:extLst>
          </p:cNvPr>
          <p:cNvSpPr>
            <a:spLocks noGrp="1"/>
          </p:cNvSpPr>
          <p:nvPr>
            <p:ph type="body" sz="quarter" idx="31" hasCustomPrompt="1"/>
          </p:nvPr>
        </p:nvSpPr>
        <p:spPr>
          <a:xfrm>
            <a:off x="8459395" y="5084271"/>
            <a:ext cx="2054918" cy="216374"/>
          </a:xfrm>
          <a:prstGeom prst="rect">
            <a:avLst/>
          </a:prstGeom>
        </p:spPr>
        <p:txBody>
          <a:bodyPr lIns="0" tIns="0" rIns="0" bIns="0" anchor="t"/>
          <a:lstStyle>
            <a:lvl1pPr marL="0" indent="0" algn="ctr">
              <a:lnSpc>
                <a:spcPct val="100000"/>
              </a:lnSpc>
              <a:buNone/>
              <a:defRPr sz="1600" b="1" baseline="0">
                <a:solidFill>
                  <a:schemeClr val="accent1"/>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NAME SURNAME</a:t>
            </a:r>
            <a:endParaRPr/>
          </a:p>
        </p:txBody>
      </p:sp>
      <p:sp>
        <p:nvSpPr>
          <p:cNvPr id="28" name="Plassholder for tekst 3">
            <a:extLst>
              <a:ext uri="{FF2B5EF4-FFF2-40B4-BE49-F238E27FC236}">
                <a16:creationId xmlns:a16="http://schemas.microsoft.com/office/drawing/2014/main" id="{E5DEA067-AD42-8E47-BD0B-BBBB771D6D0A}"/>
              </a:ext>
            </a:extLst>
          </p:cNvPr>
          <p:cNvSpPr>
            <a:spLocks noGrp="1"/>
          </p:cNvSpPr>
          <p:nvPr>
            <p:ph type="body" sz="quarter" idx="32" hasCustomPrompt="1"/>
          </p:nvPr>
        </p:nvSpPr>
        <p:spPr>
          <a:xfrm>
            <a:off x="8461792" y="5354050"/>
            <a:ext cx="2050125" cy="207166"/>
          </a:xfrm>
          <a:prstGeom prst="rect">
            <a:avLst/>
          </a:prstGeom>
        </p:spPr>
        <p:txBody>
          <a:bodyPr lIns="0" tIns="0" rIns="0" bIns="0" anchor="t">
            <a:noAutofit/>
          </a:bodyPr>
          <a:lstStyle>
            <a:lvl1pPr marL="0" indent="0" algn="ctr">
              <a:lnSpc>
                <a:spcPct val="100000"/>
              </a:lnSpc>
              <a:buNone/>
              <a:defRPr sz="1400" b="0" baseline="0">
                <a:solidFill>
                  <a:schemeClr val="tx2"/>
                </a:solidFill>
              </a:defRPr>
            </a:lvl1pPr>
            <a:lvl2pPr marL="457200" indent="0" algn="ctr">
              <a:buNone/>
              <a:defRPr sz="1300"/>
            </a:lvl2pPr>
            <a:lvl3pPr marL="914400" indent="0" algn="ctr">
              <a:buNone/>
              <a:defRPr sz="1300"/>
            </a:lvl3pPr>
            <a:lvl4pPr marL="1371600" indent="0" algn="ctr">
              <a:buNone/>
              <a:defRPr sz="1300"/>
            </a:lvl4pPr>
            <a:lvl5pPr marL="1828800" indent="0" algn="ctr">
              <a:buNone/>
              <a:defRPr sz="1300"/>
            </a:lvl5pPr>
          </a:lstStyle>
          <a:p>
            <a:pPr lvl="0"/>
            <a:r>
              <a:rPr lang="nb-NO"/>
              <a:t>Posistion</a:t>
            </a:r>
          </a:p>
        </p:txBody>
      </p:sp>
    </p:spTree>
    <p:extLst>
      <p:ext uri="{BB962C8B-B14F-4D97-AF65-F5344CB8AC3E}">
        <p14:creationId xmlns:p14="http://schemas.microsoft.com/office/powerpoint/2010/main" val="560864614"/>
      </p:ext>
    </p:extLst>
  </p:cSld>
  <p:clrMapOvr>
    <a:masterClrMapping/>
  </p:clrMapOvr>
  <p:extLst mod="1">
    <p:ext uri="{DCECCB84-F9BA-43D5-87BE-67443E8EF086}">
      <p15:sldGuideLst xmlns:p15="http://schemas.microsoft.com/office/powerpoint/2012/main">
        <p15:guide id="1" orient="horz" pos="3067" userDrawn="1">
          <p15:clr>
            <a:srgbClr val="FBAE40"/>
          </p15:clr>
        </p15:guide>
        <p15:guide id="2" pos="3840" userDrawn="1">
          <p15:clr>
            <a:srgbClr val="FBAE40"/>
          </p15:clr>
        </p15:guide>
        <p15:guide id="3" orient="horz" pos="663" userDrawn="1">
          <p15:clr>
            <a:srgbClr val="FBAE40"/>
          </p15:clr>
        </p15:guide>
        <p15:guide id="4" pos="756" userDrawn="1">
          <p15:clr>
            <a:srgbClr val="FBAE40"/>
          </p15:clr>
        </p15:guide>
        <p15:guide id="5" pos="6924"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am large pictues 2">
    <p:spTree>
      <p:nvGrpSpPr>
        <p:cNvPr id="1" name=""/>
        <p:cNvGrpSpPr/>
        <p:nvPr/>
      </p:nvGrpSpPr>
      <p:grpSpPr>
        <a:xfrm>
          <a:off x="0" y="0"/>
          <a:ext cx="0" cy="0"/>
          <a:chOff x="0" y="0"/>
          <a:chExt cx="0" cy="0"/>
        </a:xfrm>
      </p:grpSpPr>
      <p:sp>
        <p:nvSpPr>
          <p:cNvPr id="12" name="Rektangel 11"/>
          <p:cNvSpPr/>
          <p:nvPr userDrawn="1"/>
        </p:nvSpPr>
        <p:spPr>
          <a:xfrm>
            <a:off x="0" y="1407020"/>
            <a:ext cx="12192000" cy="5450979"/>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Picture Placeholder 3"/>
          <p:cNvSpPr>
            <a:spLocks noGrp="1" noChangeAspect="1"/>
          </p:cNvSpPr>
          <p:nvPr>
            <p:ph type="pic" sz="quarter" idx="12"/>
          </p:nvPr>
        </p:nvSpPr>
        <p:spPr>
          <a:xfrm>
            <a:off x="388938" y="1767335"/>
            <a:ext cx="2635883" cy="3094225"/>
          </a:xfrm>
          <a:prstGeom prst="rect">
            <a:avLst/>
          </a:prstGeom>
          <a:ln w="6350">
            <a:noFill/>
          </a:ln>
        </p:spPr>
        <p:txBody>
          <a:bodyPr anchor="ctr"/>
          <a:lstStyle>
            <a:lvl1pPr marL="0" indent="0" algn="ctr">
              <a:buNone/>
              <a:defRPr sz="1600" b="0" i="0">
                <a:solidFill>
                  <a:schemeClr val="tx1"/>
                </a:solidFill>
                <a:latin typeface="+mn-lt"/>
                <a:cs typeface="Cat"/>
              </a:defRPr>
            </a:lvl1pPr>
          </a:lstStyle>
          <a:p>
            <a:r>
              <a:rPr lang="en-US" smtClean="0"/>
              <a:t>Click icon to add picture</a:t>
            </a:r>
            <a:endParaRPr lang="en-US" dirty="0"/>
          </a:p>
        </p:txBody>
      </p:sp>
      <p:sp>
        <p:nvSpPr>
          <p:cNvPr id="9" name="Picture Placeholder 3"/>
          <p:cNvSpPr>
            <a:spLocks noGrp="1" noChangeAspect="1"/>
          </p:cNvSpPr>
          <p:nvPr>
            <p:ph type="pic" sz="quarter" idx="13"/>
          </p:nvPr>
        </p:nvSpPr>
        <p:spPr>
          <a:xfrm>
            <a:off x="9122162" y="1767335"/>
            <a:ext cx="2635883" cy="3094225"/>
          </a:xfrm>
          <a:prstGeom prst="rect">
            <a:avLst/>
          </a:prstGeom>
          <a:ln w="6350">
            <a:noFill/>
          </a:ln>
        </p:spPr>
        <p:txBody>
          <a:bodyPr anchor="ctr"/>
          <a:lstStyle>
            <a:lvl1pPr marL="0" indent="0" algn="ctr">
              <a:buNone/>
              <a:defRPr sz="1600" b="0" i="0">
                <a:solidFill>
                  <a:schemeClr val="tx1"/>
                </a:solidFill>
                <a:latin typeface="+mn-lt"/>
                <a:cs typeface="Cat"/>
              </a:defRPr>
            </a:lvl1pPr>
          </a:lstStyle>
          <a:p>
            <a:r>
              <a:rPr lang="en-US" smtClean="0"/>
              <a:t>Click icon to add picture</a:t>
            </a:r>
            <a:endParaRPr lang="en-US" dirty="0"/>
          </a:p>
        </p:txBody>
      </p:sp>
      <p:sp>
        <p:nvSpPr>
          <p:cNvPr id="10" name="Picture Placeholder 3"/>
          <p:cNvSpPr>
            <a:spLocks noGrp="1" noChangeAspect="1"/>
          </p:cNvSpPr>
          <p:nvPr>
            <p:ph type="pic" sz="quarter" idx="14"/>
          </p:nvPr>
        </p:nvSpPr>
        <p:spPr>
          <a:xfrm>
            <a:off x="6211087" y="1767335"/>
            <a:ext cx="2635883" cy="3094225"/>
          </a:xfrm>
          <a:prstGeom prst="rect">
            <a:avLst/>
          </a:prstGeom>
          <a:ln w="6350">
            <a:noFill/>
          </a:ln>
        </p:spPr>
        <p:txBody>
          <a:bodyPr anchor="ctr"/>
          <a:lstStyle>
            <a:lvl1pPr marL="0" indent="0" algn="ctr">
              <a:buNone/>
              <a:defRPr sz="1600" b="0" i="0">
                <a:solidFill>
                  <a:schemeClr val="tx1"/>
                </a:solidFill>
                <a:latin typeface="+mn-lt"/>
                <a:cs typeface="Cat"/>
              </a:defRPr>
            </a:lvl1pPr>
          </a:lstStyle>
          <a:p>
            <a:r>
              <a:rPr lang="en-US" smtClean="0"/>
              <a:t>Click icon to add picture</a:t>
            </a:r>
            <a:endParaRPr lang="en-US" dirty="0"/>
          </a:p>
        </p:txBody>
      </p:sp>
      <p:sp>
        <p:nvSpPr>
          <p:cNvPr id="11" name="Picture Placeholder 3"/>
          <p:cNvSpPr>
            <a:spLocks noGrp="1" noChangeAspect="1"/>
          </p:cNvSpPr>
          <p:nvPr>
            <p:ph type="pic" sz="quarter" idx="15"/>
          </p:nvPr>
        </p:nvSpPr>
        <p:spPr>
          <a:xfrm>
            <a:off x="3300012" y="1767335"/>
            <a:ext cx="2635883" cy="3094225"/>
          </a:xfrm>
          <a:prstGeom prst="rect">
            <a:avLst/>
          </a:prstGeom>
          <a:ln w="6350">
            <a:noFill/>
          </a:ln>
        </p:spPr>
        <p:txBody>
          <a:bodyPr anchor="ctr"/>
          <a:lstStyle>
            <a:lvl1pPr marL="0" indent="0" algn="ctr">
              <a:buNone/>
              <a:defRPr sz="1600" b="0" i="0">
                <a:solidFill>
                  <a:schemeClr val="tx1"/>
                </a:solidFill>
                <a:latin typeface="+mn-lt"/>
                <a:cs typeface="Cat"/>
              </a:defRPr>
            </a:lvl1pPr>
          </a:lstStyle>
          <a:p>
            <a:r>
              <a:rPr lang="en-US" smtClean="0"/>
              <a:t>Click icon to add picture</a:t>
            </a:r>
            <a:endParaRPr lang="en-US" dirty="0"/>
          </a:p>
        </p:txBody>
      </p:sp>
      <p:grpSp>
        <p:nvGrpSpPr>
          <p:cNvPr id="15" name="Gruppe 14"/>
          <p:cNvGrpSpPr/>
          <p:nvPr userDrawn="1"/>
        </p:nvGrpSpPr>
        <p:grpSpPr>
          <a:xfrm>
            <a:off x="0" y="0"/>
            <a:ext cx="802800" cy="1052380"/>
            <a:chOff x="0" y="0"/>
            <a:chExt cx="802800" cy="1052380"/>
          </a:xfrm>
        </p:grpSpPr>
        <p:sp>
          <p:nvSpPr>
            <p:cNvPr id="17" name="Rektangel 16"/>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8" name="Bilde 1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3" name="Title Placeholder 14">
            <a:extLst>
              <a:ext uri="{FF2B5EF4-FFF2-40B4-BE49-F238E27FC236}">
                <a16:creationId xmlns:a16="http://schemas.microsoft.com/office/drawing/2014/main" id="{2F639D43-A5BF-4E45-8D2C-61AEFBCF2C11}"/>
              </a:ext>
            </a:extLst>
          </p:cNvPr>
          <p:cNvSpPr>
            <a:spLocks noGrp="1"/>
          </p:cNvSpPr>
          <p:nvPr>
            <p:ph type="title" hasCustomPrompt="1"/>
          </p:nvPr>
        </p:nvSpPr>
        <p:spPr>
          <a:xfrm>
            <a:off x="963047" y="0"/>
            <a:ext cx="10278197" cy="1218457"/>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Title</a:t>
            </a:r>
            <a:endParaRPr lang="en-US" dirty="0"/>
          </a:p>
        </p:txBody>
      </p:sp>
      <p:sp>
        <p:nvSpPr>
          <p:cNvPr id="3" name="Plassholder for tekst 2">
            <a:extLst>
              <a:ext uri="{FF2B5EF4-FFF2-40B4-BE49-F238E27FC236}">
                <a16:creationId xmlns:a16="http://schemas.microsoft.com/office/drawing/2014/main" id="{69165697-90A3-7F4D-9BAC-E6CB1B21ABC8}"/>
              </a:ext>
            </a:extLst>
          </p:cNvPr>
          <p:cNvSpPr>
            <a:spLocks noGrp="1"/>
          </p:cNvSpPr>
          <p:nvPr>
            <p:ph type="body" sz="quarter" idx="16" hasCustomPrompt="1"/>
          </p:nvPr>
        </p:nvSpPr>
        <p:spPr>
          <a:xfrm>
            <a:off x="388938" y="5059363"/>
            <a:ext cx="2635883" cy="565150"/>
          </a:xfrm>
          <a:prstGeom prst="rect">
            <a:avLst/>
          </a:prstGeom>
          <a:solidFill>
            <a:schemeClr val="accent1"/>
          </a:solidFill>
          <a:ln>
            <a:noFill/>
          </a:ln>
        </p:spPr>
        <p:txBody>
          <a:bodyPr lIns="36000" tIns="36000" rIns="36000" bIns="36000">
            <a:normAutofit/>
          </a:bodyPr>
          <a:lstStyle>
            <a:lvl1pPr marL="0" indent="0" algn="ctr">
              <a:lnSpc>
                <a:spcPct val="100000"/>
              </a:lnSpc>
              <a:spcBef>
                <a:spcPts val="0"/>
              </a:spcBef>
              <a:buNone/>
              <a:defRPr sz="1600">
                <a:solidFill>
                  <a:schemeClr val="bg1"/>
                </a:solidFill>
              </a:defRPr>
            </a:lvl1pPr>
          </a:lstStyle>
          <a:p>
            <a:pPr lvl="0"/>
            <a:r>
              <a:rPr lang="nb-NO"/>
              <a:t>Name</a:t>
            </a:r>
          </a:p>
          <a:p>
            <a:pPr lvl="0"/>
            <a:r>
              <a:rPr lang="nb-NO"/>
              <a:t>Posistion</a:t>
            </a:r>
            <a:endParaRPr/>
          </a:p>
        </p:txBody>
      </p:sp>
      <p:sp>
        <p:nvSpPr>
          <p:cNvPr id="14" name="Plassholder for tekst 2">
            <a:extLst>
              <a:ext uri="{FF2B5EF4-FFF2-40B4-BE49-F238E27FC236}">
                <a16:creationId xmlns:a16="http://schemas.microsoft.com/office/drawing/2014/main" id="{ACAF4D6E-71BD-764A-9609-680AB10896DA}"/>
              </a:ext>
            </a:extLst>
          </p:cNvPr>
          <p:cNvSpPr>
            <a:spLocks noGrp="1"/>
          </p:cNvSpPr>
          <p:nvPr>
            <p:ph type="body" sz="quarter" idx="17" hasCustomPrompt="1"/>
          </p:nvPr>
        </p:nvSpPr>
        <p:spPr>
          <a:xfrm>
            <a:off x="3300011" y="5059363"/>
            <a:ext cx="2635883" cy="565150"/>
          </a:xfrm>
          <a:prstGeom prst="rect">
            <a:avLst/>
          </a:prstGeom>
          <a:solidFill>
            <a:schemeClr val="accent1"/>
          </a:solidFill>
          <a:ln>
            <a:noFill/>
          </a:ln>
        </p:spPr>
        <p:txBody>
          <a:bodyPr lIns="36000" tIns="36000" rIns="36000" bIns="36000">
            <a:normAutofit/>
          </a:bodyPr>
          <a:lstStyle>
            <a:lvl1pPr marL="0" indent="0" algn="ctr">
              <a:lnSpc>
                <a:spcPct val="100000"/>
              </a:lnSpc>
              <a:spcBef>
                <a:spcPts val="0"/>
              </a:spcBef>
              <a:buNone/>
              <a:defRPr sz="1600">
                <a:solidFill>
                  <a:schemeClr val="bg1"/>
                </a:solidFill>
              </a:defRPr>
            </a:lvl1pPr>
          </a:lstStyle>
          <a:p>
            <a:pPr lvl="0"/>
            <a:r>
              <a:rPr lang="nb-NO"/>
              <a:t>Name</a:t>
            </a:r>
          </a:p>
          <a:p>
            <a:pPr lvl="0"/>
            <a:r>
              <a:rPr lang="nb-NO"/>
              <a:t>Posistion</a:t>
            </a:r>
            <a:endParaRPr/>
          </a:p>
        </p:txBody>
      </p:sp>
      <p:sp>
        <p:nvSpPr>
          <p:cNvPr id="16" name="Plassholder for tekst 2">
            <a:extLst>
              <a:ext uri="{FF2B5EF4-FFF2-40B4-BE49-F238E27FC236}">
                <a16:creationId xmlns:a16="http://schemas.microsoft.com/office/drawing/2014/main" id="{7148776D-B5E2-6948-930C-0C5038FC3884}"/>
              </a:ext>
            </a:extLst>
          </p:cNvPr>
          <p:cNvSpPr>
            <a:spLocks noGrp="1"/>
          </p:cNvSpPr>
          <p:nvPr>
            <p:ph type="body" sz="quarter" idx="18" hasCustomPrompt="1"/>
          </p:nvPr>
        </p:nvSpPr>
        <p:spPr>
          <a:xfrm>
            <a:off x="6211084" y="5059363"/>
            <a:ext cx="2635886" cy="565150"/>
          </a:xfrm>
          <a:prstGeom prst="rect">
            <a:avLst/>
          </a:prstGeom>
          <a:solidFill>
            <a:schemeClr val="accent1"/>
          </a:solidFill>
          <a:ln>
            <a:noFill/>
          </a:ln>
        </p:spPr>
        <p:txBody>
          <a:bodyPr lIns="36000" tIns="36000" rIns="36000" bIns="36000">
            <a:normAutofit/>
          </a:bodyPr>
          <a:lstStyle>
            <a:lvl1pPr marL="0" indent="0" algn="ctr">
              <a:lnSpc>
                <a:spcPct val="100000"/>
              </a:lnSpc>
              <a:spcBef>
                <a:spcPts val="0"/>
              </a:spcBef>
              <a:buNone/>
              <a:defRPr sz="1600">
                <a:solidFill>
                  <a:schemeClr val="bg1"/>
                </a:solidFill>
              </a:defRPr>
            </a:lvl1pPr>
          </a:lstStyle>
          <a:p>
            <a:pPr lvl="0"/>
            <a:r>
              <a:rPr lang="nb-NO"/>
              <a:t>Name</a:t>
            </a:r>
          </a:p>
          <a:p>
            <a:pPr lvl="0"/>
            <a:r>
              <a:rPr lang="nb-NO"/>
              <a:t>Posistion</a:t>
            </a:r>
            <a:endParaRPr/>
          </a:p>
        </p:txBody>
      </p:sp>
      <p:sp>
        <p:nvSpPr>
          <p:cNvPr id="20" name="Plassholder for tekst 2">
            <a:extLst>
              <a:ext uri="{FF2B5EF4-FFF2-40B4-BE49-F238E27FC236}">
                <a16:creationId xmlns:a16="http://schemas.microsoft.com/office/drawing/2014/main" id="{B54A4618-C4C8-4241-B10D-D4FCCED82939}"/>
              </a:ext>
            </a:extLst>
          </p:cNvPr>
          <p:cNvSpPr>
            <a:spLocks noGrp="1"/>
          </p:cNvSpPr>
          <p:nvPr>
            <p:ph type="body" sz="quarter" idx="19" hasCustomPrompt="1"/>
          </p:nvPr>
        </p:nvSpPr>
        <p:spPr>
          <a:xfrm>
            <a:off x="9122162" y="5059363"/>
            <a:ext cx="2635883" cy="565150"/>
          </a:xfrm>
          <a:prstGeom prst="rect">
            <a:avLst/>
          </a:prstGeom>
          <a:solidFill>
            <a:schemeClr val="accent1"/>
          </a:solidFill>
          <a:ln>
            <a:noFill/>
          </a:ln>
        </p:spPr>
        <p:txBody>
          <a:bodyPr lIns="36000" tIns="36000" rIns="36000" bIns="36000">
            <a:normAutofit/>
          </a:bodyPr>
          <a:lstStyle>
            <a:lvl1pPr marL="0" indent="0" algn="ctr">
              <a:lnSpc>
                <a:spcPct val="100000"/>
              </a:lnSpc>
              <a:spcBef>
                <a:spcPts val="0"/>
              </a:spcBef>
              <a:buNone/>
              <a:defRPr sz="1600">
                <a:solidFill>
                  <a:schemeClr val="bg1"/>
                </a:solidFill>
              </a:defRPr>
            </a:lvl1pPr>
          </a:lstStyle>
          <a:p>
            <a:pPr lvl="0"/>
            <a:r>
              <a:rPr lang="nb-NO"/>
              <a:t>Name</a:t>
            </a:r>
          </a:p>
          <a:p>
            <a:pPr lvl="0"/>
            <a:r>
              <a:rPr lang="nb-NO"/>
              <a:t>Posistion</a:t>
            </a:r>
            <a:endParaRPr/>
          </a:p>
        </p:txBody>
      </p:sp>
    </p:spTree>
    <p:extLst>
      <p:ext uri="{BB962C8B-B14F-4D97-AF65-F5344CB8AC3E}">
        <p14:creationId xmlns:p14="http://schemas.microsoft.com/office/powerpoint/2010/main" val="1660715056"/>
      </p:ext>
    </p:extLst>
  </p:cSld>
  <p:clrMapOvr>
    <a:masterClrMapping/>
  </p:clrMapOvr>
  <p:extLst mod="1">
    <p:ext uri="{DCECCB84-F9BA-43D5-87BE-67443E8EF086}">
      <p15:sldGuideLst xmlns:p15="http://schemas.microsoft.com/office/powerpoint/2012/main">
        <p15:guide id="1" orient="horz" pos="3543" userDrawn="1">
          <p15:clr>
            <a:srgbClr val="FBAE40"/>
          </p15:clr>
        </p15:guide>
        <p15:guide id="2" pos="3840" userDrawn="1">
          <p15:clr>
            <a:srgbClr val="FBAE40"/>
          </p15:clr>
        </p15:guide>
        <p15:guide id="3" orient="horz" pos="663" userDrawn="1">
          <p15:clr>
            <a:srgbClr val="FBAE40"/>
          </p15:clr>
        </p15:guide>
        <p15:guide id="4" pos="2910" userDrawn="1">
          <p15:clr>
            <a:srgbClr val="FBAE40"/>
          </p15:clr>
        </p15:guide>
        <p15:guide id="5" pos="1073" userDrawn="1">
          <p15:clr>
            <a:srgbClr val="FBAE40"/>
          </p15:clr>
        </p15:guide>
        <p15:guide id="6" pos="4747" userDrawn="1">
          <p15:clr>
            <a:srgbClr val="FBAE40"/>
          </p15:clr>
        </p15:guide>
        <p15:guide id="7" pos="6562"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01_Cases Cover">
    <p:spTree>
      <p:nvGrpSpPr>
        <p:cNvPr id="1" name=""/>
        <p:cNvGrpSpPr/>
        <p:nvPr/>
      </p:nvGrpSpPr>
      <p:grpSpPr>
        <a:xfrm>
          <a:off x="0" y="0"/>
          <a:ext cx="0" cy="0"/>
          <a:chOff x="0" y="0"/>
          <a:chExt cx="0" cy="0"/>
        </a:xfrm>
      </p:grpSpPr>
      <p:sp>
        <p:nvSpPr>
          <p:cNvPr id="10" name="Rektangel 9"/>
          <p:cNvSpPr/>
          <p:nvPr/>
        </p:nvSpPr>
        <p:spPr>
          <a:xfrm>
            <a:off x="0" y="0"/>
            <a:ext cx="6096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4" name="Plassholder for tekst 3">
            <a:extLst>
              <a:ext uri="{FF2B5EF4-FFF2-40B4-BE49-F238E27FC236}">
                <a16:creationId xmlns:a16="http://schemas.microsoft.com/office/drawing/2014/main" id="{26B6DE0C-18AC-764B-A4EE-F9AF7104E44A}"/>
              </a:ext>
            </a:extLst>
          </p:cNvPr>
          <p:cNvSpPr>
            <a:spLocks noGrp="1"/>
          </p:cNvSpPr>
          <p:nvPr userDrawn="1">
            <p:ph type="body" sz="quarter" idx="20" hasCustomPrompt="1"/>
          </p:nvPr>
        </p:nvSpPr>
        <p:spPr>
          <a:xfrm>
            <a:off x="609600" y="3021942"/>
            <a:ext cx="4876800" cy="1176432"/>
          </a:xfrm>
          <a:prstGeom prst="rect">
            <a:avLst/>
          </a:prstGeom>
        </p:spPr>
        <p:txBody>
          <a:bodyPr/>
          <a:lstStyle>
            <a:lvl1pPr marL="0" indent="0" algn="ctr">
              <a:buNone/>
              <a:defRPr sz="4000" b="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dirty="0"/>
              <a:t>Enter reference cases</a:t>
            </a:r>
            <a:br>
              <a:rPr lang="nb-NO" dirty="0"/>
            </a:br>
            <a:r>
              <a:rPr lang="nb-NO" dirty="0"/>
              <a:t>or other</a:t>
            </a:r>
          </a:p>
        </p:txBody>
      </p:sp>
      <p:sp>
        <p:nvSpPr>
          <p:cNvPr id="9" name="Plassholder for tekst 3">
            <a:extLst>
              <a:ext uri="{FF2B5EF4-FFF2-40B4-BE49-F238E27FC236}">
                <a16:creationId xmlns:a16="http://schemas.microsoft.com/office/drawing/2014/main" id="{9506EB3A-1611-5245-82A6-956A39A4C318}"/>
              </a:ext>
            </a:extLst>
          </p:cNvPr>
          <p:cNvSpPr>
            <a:spLocks noGrp="1"/>
          </p:cNvSpPr>
          <p:nvPr>
            <p:ph type="body" sz="quarter" idx="21" hasCustomPrompt="1"/>
          </p:nvPr>
        </p:nvSpPr>
        <p:spPr>
          <a:xfrm>
            <a:off x="6997584" y="3021942"/>
            <a:ext cx="4292832" cy="880985"/>
          </a:xfrm>
          <a:prstGeom prst="rect">
            <a:avLst/>
          </a:prstGeom>
        </p:spPr>
        <p:txBody>
          <a:bodyPr/>
          <a:lstStyle>
            <a:lvl1pPr marL="0" indent="0" algn="ctr">
              <a:buNone/>
              <a:defRPr sz="2400" b="0">
                <a:solidFill>
                  <a:schemeClr val="tx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On the following pages are some of our work</a:t>
            </a:r>
          </a:p>
        </p:txBody>
      </p:sp>
      <p:grpSp>
        <p:nvGrpSpPr>
          <p:cNvPr id="7" name="Gruppe 6">
            <a:extLst>
              <a:ext uri="{FF2B5EF4-FFF2-40B4-BE49-F238E27FC236}">
                <a16:creationId xmlns:a16="http://schemas.microsoft.com/office/drawing/2014/main" id="{1F9F2CCF-2F1C-D348-AA12-0E32B769EC72}"/>
              </a:ext>
            </a:extLst>
          </p:cNvPr>
          <p:cNvGrpSpPr/>
          <p:nvPr userDrawn="1"/>
        </p:nvGrpSpPr>
        <p:grpSpPr>
          <a:xfrm>
            <a:off x="8702077" y="0"/>
            <a:ext cx="802800" cy="1052380"/>
            <a:chOff x="0" y="0"/>
            <a:chExt cx="802800" cy="1052380"/>
          </a:xfrm>
        </p:grpSpPr>
        <p:sp>
          <p:nvSpPr>
            <p:cNvPr id="8" name="Rektangel 7">
              <a:extLst>
                <a:ext uri="{FF2B5EF4-FFF2-40B4-BE49-F238E27FC236}">
                  <a16:creationId xmlns:a16="http://schemas.microsoft.com/office/drawing/2014/main" id="{A8BE365B-6B11-2B45-A81A-8831E92C97B0}"/>
                </a:ext>
              </a:extLst>
            </p:cNvPr>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2" name="Bilde 11">
              <a:extLst>
                <a:ext uri="{FF2B5EF4-FFF2-40B4-BE49-F238E27FC236}">
                  <a16:creationId xmlns:a16="http://schemas.microsoft.com/office/drawing/2014/main" id="{B0D0B8E2-308C-7C4C-9B99-46684FE29FF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cxnSp>
        <p:nvCxnSpPr>
          <p:cNvPr id="13" name="Rett linje 12">
            <a:extLst>
              <a:ext uri="{FF2B5EF4-FFF2-40B4-BE49-F238E27FC236}">
                <a16:creationId xmlns:a16="http://schemas.microsoft.com/office/drawing/2014/main" id="{4D60BD1F-5EC0-C94A-BCA2-8394466A084F}"/>
              </a:ext>
            </a:extLst>
          </p:cNvPr>
          <p:cNvCxnSpPr>
            <a:cxnSpLocks/>
          </p:cNvCxnSpPr>
          <p:nvPr userDrawn="1"/>
        </p:nvCxnSpPr>
        <p:spPr>
          <a:xfrm>
            <a:off x="7796111" y="6087069"/>
            <a:ext cx="2614731"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5" name="Plassholder for tekst 3">
            <a:extLst>
              <a:ext uri="{FF2B5EF4-FFF2-40B4-BE49-F238E27FC236}">
                <a16:creationId xmlns:a16="http://schemas.microsoft.com/office/drawing/2014/main" id="{6A996970-26B1-254B-A70D-5D051C0F453B}"/>
              </a:ext>
            </a:extLst>
          </p:cNvPr>
          <p:cNvSpPr>
            <a:spLocks noGrp="1"/>
          </p:cNvSpPr>
          <p:nvPr>
            <p:ph type="body" sz="quarter" idx="22" hasCustomPrompt="1"/>
          </p:nvPr>
        </p:nvSpPr>
        <p:spPr>
          <a:xfrm>
            <a:off x="6096000" y="6215914"/>
            <a:ext cx="6096000" cy="278818"/>
          </a:xfrm>
          <a:prstGeom prst="rect">
            <a:avLst/>
          </a:prstGeom>
        </p:spPr>
        <p:txBody>
          <a:bodyPr/>
          <a:lstStyle>
            <a:lvl1pPr marL="0" indent="0" algn="ctr">
              <a:buNone/>
              <a:defRPr sz="1200" b="0">
                <a:solidFill>
                  <a:schemeClr val="tx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Delivering tranformation. Together.</a:t>
            </a:r>
          </a:p>
        </p:txBody>
      </p:sp>
    </p:spTree>
    <p:extLst>
      <p:ext uri="{BB962C8B-B14F-4D97-AF65-F5344CB8AC3E}">
        <p14:creationId xmlns:p14="http://schemas.microsoft.com/office/powerpoint/2010/main" val="3686813045"/>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1956" userDrawn="1">
          <p15:clr>
            <a:srgbClr val="FBAE40"/>
          </p15:clr>
        </p15:guide>
        <p15:guide id="11" pos="257">
          <p15:clr>
            <a:srgbClr val="FBAE40"/>
          </p15:clr>
        </p15:guide>
        <p15:guide id="12" pos="1912">
          <p15:clr>
            <a:srgbClr val="FBAE40"/>
          </p15:clr>
        </p15:guide>
        <p15:guide id="13" pos="5768"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02_Cases Intro">
    <p:spTree>
      <p:nvGrpSpPr>
        <p:cNvPr id="1" name=""/>
        <p:cNvGrpSpPr/>
        <p:nvPr/>
      </p:nvGrpSpPr>
      <p:grpSpPr>
        <a:xfrm>
          <a:off x="0" y="0"/>
          <a:ext cx="0" cy="0"/>
          <a:chOff x="0" y="0"/>
          <a:chExt cx="0" cy="0"/>
        </a:xfrm>
      </p:grpSpPr>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cxnSp>
        <p:nvCxnSpPr>
          <p:cNvPr id="6" name="Rett linje 5">
            <a:extLst>
              <a:ext uri="{FF2B5EF4-FFF2-40B4-BE49-F238E27FC236}">
                <a16:creationId xmlns:a16="http://schemas.microsoft.com/office/drawing/2014/main" id="{F9D678E5-47D8-9F4E-A86C-2DE6FF2191D7}"/>
              </a:ext>
            </a:extLst>
          </p:cNvPr>
          <p:cNvCxnSpPr>
            <a:cxnSpLocks/>
          </p:cNvCxnSpPr>
          <p:nvPr userDrawn="1"/>
        </p:nvCxnSpPr>
        <p:spPr>
          <a:xfrm>
            <a:off x="1200150" y="6021813"/>
            <a:ext cx="2592388"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6" name="Plassholder for bilde 25">
            <a:extLst>
              <a:ext uri="{FF2B5EF4-FFF2-40B4-BE49-F238E27FC236}">
                <a16:creationId xmlns:a16="http://schemas.microsoft.com/office/drawing/2014/main" id="{BE6368B0-B78E-D545-A6E2-A6A8D9FD94CF}"/>
              </a:ext>
            </a:extLst>
          </p:cNvPr>
          <p:cNvSpPr>
            <a:spLocks noGrp="1"/>
          </p:cNvSpPr>
          <p:nvPr>
            <p:ph type="pic" sz="quarter" idx="18" hasCustomPrompt="1"/>
          </p:nvPr>
        </p:nvSpPr>
        <p:spPr>
          <a:xfrm>
            <a:off x="4890386" y="0"/>
            <a:ext cx="7306378" cy="6858000"/>
          </a:xfrm>
          <a:prstGeom prst="rect">
            <a:avLst/>
          </a:prstGeom>
        </p:spPr>
        <p:txBody>
          <a:bodyPr anchor="ctr"/>
          <a:lstStyle>
            <a:lvl1pPr marL="0" indent="0" algn="ctr">
              <a:buNone/>
              <a:defRPr/>
            </a:lvl1pPr>
          </a:lstStyle>
          <a:p>
            <a:r>
              <a:rPr lang="nb-NO"/>
              <a:t>Image</a:t>
            </a:r>
            <a:endParaRPr/>
          </a:p>
        </p:txBody>
      </p:sp>
      <p:sp>
        <p:nvSpPr>
          <p:cNvPr id="14" name="Plassholder for tekst 3">
            <a:extLst>
              <a:ext uri="{FF2B5EF4-FFF2-40B4-BE49-F238E27FC236}">
                <a16:creationId xmlns:a16="http://schemas.microsoft.com/office/drawing/2014/main" id="{26B6DE0C-18AC-764B-A4EE-F9AF7104E44A}"/>
              </a:ext>
            </a:extLst>
          </p:cNvPr>
          <p:cNvSpPr>
            <a:spLocks noGrp="1"/>
          </p:cNvSpPr>
          <p:nvPr>
            <p:ph type="body" sz="quarter" idx="20" hasCustomPrompt="1"/>
          </p:nvPr>
        </p:nvSpPr>
        <p:spPr>
          <a:xfrm>
            <a:off x="1094454" y="1350617"/>
            <a:ext cx="3366451" cy="333790"/>
          </a:xfrm>
          <a:prstGeom prst="rect">
            <a:avLst/>
          </a:prstGeom>
        </p:spPr>
        <p:txBody>
          <a:bodyPr/>
          <a:lstStyle>
            <a:lvl1pPr marL="0" indent="0">
              <a:buNone/>
              <a:defRPr sz="1800" b="1"/>
            </a:lvl1pPr>
            <a:lvl2pPr marL="457200" indent="0">
              <a:buNone/>
              <a:defRPr/>
            </a:lvl2pPr>
            <a:lvl3pPr marL="914400" indent="0">
              <a:buNone/>
              <a:defRPr/>
            </a:lvl3pPr>
            <a:lvl4pPr marL="1371600" indent="0">
              <a:buNone/>
              <a:defRPr/>
            </a:lvl4pPr>
            <a:lvl5pPr marL="1828800" indent="0">
              <a:buNone/>
              <a:defRPr/>
            </a:lvl5pPr>
          </a:lstStyle>
          <a:p>
            <a:pPr lvl="0"/>
            <a:r>
              <a:rPr lang="nb-NO"/>
              <a:t>Reference number for instance</a:t>
            </a:r>
          </a:p>
        </p:txBody>
      </p:sp>
      <p:sp>
        <p:nvSpPr>
          <p:cNvPr id="12" name="Plassholder for tekst 3">
            <a:extLst>
              <a:ext uri="{FF2B5EF4-FFF2-40B4-BE49-F238E27FC236}">
                <a16:creationId xmlns:a16="http://schemas.microsoft.com/office/drawing/2014/main" id="{EF78D4C2-AB3B-0E43-B924-270C9EE67937}"/>
              </a:ext>
            </a:extLst>
          </p:cNvPr>
          <p:cNvSpPr>
            <a:spLocks noGrp="1"/>
          </p:cNvSpPr>
          <p:nvPr>
            <p:ph type="body" sz="quarter" idx="21" hasCustomPrompt="1"/>
          </p:nvPr>
        </p:nvSpPr>
        <p:spPr>
          <a:xfrm>
            <a:off x="1094454" y="2073765"/>
            <a:ext cx="3366451" cy="316698"/>
          </a:xfrm>
          <a:prstGeom prst="rect">
            <a:avLst/>
          </a:prstGeom>
        </p:spPr>
        <p:txBody>
          <a:bodyPr/>
          <a:lstStyle>
            <a:lvl1pPr marL="0" indent="0">
              <a:buNone/>
              <a:defRPr sz="1600" b="1">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Enter client name</a:t>
            </a:r>
          </a:p>
        </p:txBody>
      </p:sp>
      <p:sp>
        <p:nvSpPr>
          <p:cNvPr id="13" name="Plassholder for tekst 3">
            <a:extLst>
              <a:ext uri="{FF2B5EF4-FFF2-40B4-BE49-F238E27FC236}">
                <a16:creationId xmlns:a16="http://schemas.microsoft.com/office/drawing/2014/main" id="{6EC18FBC-8BBD-6048-9508-AA7E6C6D66D0}"/>
              </a:ext>
            </a:extLst>
          </p:cNvPr>
          <p:cNvSpPr>
            <a:spLocks noGrp="1"/>
          </p:cNvSpPr>
          <p:nvPr>
            <p:ph type="body" sz="quarter" idx="22" hasCustomPrompt="1"/>
          </p:nvPr>
        </p:nvSpPr>
        <p:spPr>
          <a:xfrm>
            <a:off x="1094454" y="2516147"/>
            <a:ext cx="3366451" cy="316698"/>
          </a:xfrm>
          <a:prstGeom prst="rect">
            <a:avLst/>
          </a:prstGeom>
        </p:spPr>
        <p:txBody>
          <a:bodyPr/>
          <a:lstStyle>
            <a:lvl1pPr marL="0" indent="0">
              <a:buNone/>
              <a:defRPr sz="1400" b="0">
                <a:solidFill>
                  <a:schemeClr val="accent1"/>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nb-NO"/>
              <a:t>Project</a:t>
            </a:r>
          </a:p>
        </p:txBody>
      </p:sp>
      <p:sp>
        <p:nvSpPr>
          <p:cNvPr id="15" name="Plassholder for tekst 3">
            <a:extLst>
              <a:ext uri="{FF2B5EF4-FFF2-40B4-BE49-F238E27FC236}">
                <a16:creationId xmlns:a16="http://schemas.microsoft.com/office/drawing/2014/main" id="{FA0AD884-1B38-F249-8F21-3DA8ED478034}"/>
              </a:ext>
            </a:extLst>
          </p:cNvPr>
          <p:cNvSpPr>
            <a:spLocks noGrp="1"/>
          </p:cNvSpPr>
          <p:nvPr>
            <p:ph type="body" sz="quarter" idx="23" hasCustomPrompt="1"/>
          </p:nvPr>
        </p:nvSpPr>
        <p:spPr>
          <a:xfrm>
            <a:off x="1094454" y="2702815"/>
            <a:ext cx="3366451" cy="316698"/>
          </a:xfrm>
          <a:prstGeom prst="rect">
            <a:avLst/>
          </a:prstGeom>
        </p:spPr>
        <p:txBody>
          <a:bodyPr/>
          <a:lstStyle>
            <a:lvl1pPr marL="0" indent="0">
              <a:lnSpc>
                <a:spcPct val="100000"/>
              </a:lnSpc>
              <a:spcBef>
                <a:spcPts val="0"/>
              </a:spcBef>
              <a:buNone/>
              <a:defRPr sz="1600" b="1">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Enter project name</a:t>
            </a:r>
          </a:p>
        </p:txBody>
      </p:sp>
      <p:sp>
        <p:nvSpPr>
          <p:cNvPr id="16" name="Plassholder for tekst 3">
            <a:extLst>
              <a:ext uri="{FF2B5EF4-FFF2-40B4-BE49-F238E27FC236}">
                <a16:creationId xmlns:a16="http://schemas.microsoft.com/office/drawing/2014/main" id="{B8C41325-E92E-DD4C-835C-1CDA3CCA73D0}"/>
              </a:ext>
            </a:extLst>
          </p:cNvPr>
          <p:cNvSpPr>
            <a:spLocks noGrp="1"/>
          </p:cNvSpPr>
          <p:nvPr>
            <p:ph type="body" sz="quarter" idx="24" hasCustomPrompt="1"/>
          </p:nvPr>
        </p:nvSpPr>
        <p:spPr>
          <a:xfrm>
            <a:off x="1094454" y="3177498"/>
            <a:ext cx="3366451" cy="316698"/>
          </a:xfrm>
          <a:prstGeom prst="rect">
            <a:avLst/>
          </a:prstGeom>
        </p:spPr>
        <p:txBody>
          <a:bodyPr/>
          <a:lstStyle>
            <a:lvl1pPr marL="0" indent="0">
              <a:buNone/>
              <a:defRPr sz="1400" b="0">
                <a:solidFill>
                  <a:schemeClr val="bg1">
                    <a:lumMod val="50000"/>
                  </a:schemeClr>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nb-NO"/>
              <a:t>Discipline</a:t>
            </a:r>
          </a:p>
        </p:txBody>
      </p:sp>
      <p:sp>
        <p:nvSpPr>
          <p:cNvPr id="17" name="Plassholder for tekst 3">
            <a:extLst>
              <a:ext uri="{FF2B5EF4-FFF2-40B4-BE49-F238E27FC236}">
                <a16:creationId xmlns:a16="http://schemas.microsoft.com/office/drawing/2014/main" id="{BEDFC8D1-BA9B-2D4C-8DF6-C232CC847A15}"/>
              </a:ext>
            </a:extLst>
          </p:cNvPr>
          <p:cNvSpPr>
            <a:spLocks noGrp="1"/>
          </p:cNvSpPr>
          <p:nvPr>
            <p:ph type="body" sz="quarter" idx="25" hasCustomPrompt="1"/>
          </p:nvPr>
        </p:nvSpPr>
        <p:spPr>
          <a:xfrm>
            <a:off x="1094454" y="3357816"/>
            <a:ext cx="3366451" cy="639697"/>
          </a:xfrm>
          <a:prstGeom prst="rect">
            <a:avLst/>
          </a:prstGeom>
        </p:spPr>
        <p:txBody>
          <a:bodyPr/>
          <a:lstStyle>
            <a:lvl1pPr marL="0" indent="0">
              <a:lnSpc>
                <a:spcPct val="100000"/>
              </a:lnSpc>
              <a:spcBef>
                <a:spcPts val="0"/>
              </a:spcBef>
              <a:buNone/>
              <a:defRPr sz="16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Example; Brand identity</a:t>
            </a:r>
          </a:p>
          <a:p>
            <a:pPr lvl="0"/>
            <a:r>
              <a:rPr lang="nb-NO"/>
              <a:t>Digital Design</a:t>
            </a:r>
          </a:p>
        </p:txBody>
      </p:sp>
      <p:sp>
        <p:nvSpPr>
          <p:cNvPr id="18" name="Plassholder for tekst 3">
            <a:extLst>
              <a:ext uri="{FF2B5EF4-FFF2-40B4-BE49-F238E27FC236}">
                <a16:creationId xmlns:a16="http://schemas.microsoft.com/office/drawing/2014/main" id="{0B19E414-F2A5-764F-9F63-C76B74DC2870}"/>
              </a:ext>
            </a:extLst>
          </p:cNvPr>
          <p:cNvSpPr>
            <a:spLocks noGrp="1"/>
          </p:cNvSpPr>
          <p:nvPr>
            <p:ph type="body" sz="quarter" idx="26" hasCustomPrompt="1"/>
          </p:nvPr>
        </p:nvSpPr>
        <p:spPr>
          <a:xfrm>
            <a:off x="1108712" y="4101523"/>
            <a:ext cx="3366451" cy="316698"/>
          </a:xfrm>
          <a:prstGeom prst="rect">
            <a:avLst/>
          </a:prstGeom>
        </p:spPr>
        <p:txBody>
          <a:bodyPr/>
          <a:lstStyle>
            <a:lvl1pPr marL="0" indent="0">
              <a:buNone/>
              <a:defRPr sz="1400" b="0">
                <a:solidFill>
                  <a:schemeClr val="bg1">
                    <a:lumMod val="50000"/>
                  </a:schemeClr>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nb-NO"/>
              <a:t>Project team</a:t>
            </a:r>
          </a:p>
        </p:txBody>
      </p:sp>
      <p:sp>
        <p:nvSpPr>
          <p:cNvPr id="19" name="Plassholder for tekst 3">
            <a:extLst>
              <a:ext uri="{FF2B5EF4-FFF2-40B4-BE49-F238E27FC236}">
                <a16:creationId xmlns:a16="http://schemas.microsoft.com/office/drawing/2014/main" id="{3FBB5856-30D9-FF40-8BD2-BF25DB1C8327}"/>
              </a:ext>
            </a:extLst>
          </p:cNvPr>
          <p:cNvSpPr>
            <a:spLocks noGrp="1"/>
          </p:cNvSpPr>
          <p:nvPr>
            <p:ph type="body" sz="quarter" idx="27" hasCustomPrompt="1"/>
          </p:nvPr>
        </p:nvSpPr>
        <p:spPr>
          <a:xfrm>
            <a:off x="1108712" y="4281841"/>
            <a:ext cx="3366451" cy="639697"/>
          </a:xfrm>
          <a:prstGeom prst="rect">
            <a:avLst/>
          </a:prstGeom>
        </p:spPr>
        <p:txBody>
          <a:bodyPr/>
          <a:lstStyle>
            <a:lvl1pPr marL="0" indent="0">
              <a:lnSpc>
                <a:spcPct val="100000"/>
              </a:lnSpc>
              <a:spcBef>
                <a:spcPts val="0"/>
              </a:spcBef>
              <a:buNone/>
              <a:defRPr sz="16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Enter names</a:t>
            </a:r>
          </a:p>
          <a:p>
            <a:pPr lvl="0"/>
            <a:r>
              <a:rPr lang="nb-NO"/>
              <a:t>Enter names</a:t>
            </a:r>
          </a:p>
        </p:txBody>
      </p:sp>
      <p:sp>
        <p:nvSpPr>
          <p:cNvPr id="20" name="Plassholder for tekst 3">
            <a:extLst>
              <a:ext uri="{FF2B5EF4-FFF2-40B4-BE49-F238E27FC236}">
                <a16:creationId xmlns:a16="http://schemas.microsoft.com/office/drawing/2014/main" id="{53C00DAE-7112-DC49-8B10-B0AB80974F63}"/>
              </a:ext>
            </a:extLst>
          </p:cNvPr>
          <p:cNvSpPr>
            <a:spLocks noGrp="1"/>
          </p:cNvSpPr>
          <p:nvPr>
            <p:ph type="body" sz="quarter" idx="28" hasCustomPrompt="1"/>
          </p:nvPr>
        </p:nvSpPr>
        <p:spPr>
          <a:xfrm>
            <a:off x="1108712" y="5008484"/>
            <a:ext cx="3366451" cy="316698"/>
          </a:xfrm>
          <a:prstGeom prst="rect">
            <a:avLst/>
          </a:prstGeom>
        </p:spPr>
        <p:txBody>
          <a:bodyPr/>
          <a:lstStyle>
            <a:lvl1pPr marL="0" indent="0">
              <a:buNone/>
              <a:defRPr sz="1400" b="0">
                <a:solidFill>
                  <a:schemeClr val="bg1">
                    <a:lumMod val="50000"/>
                  </a:schemeClr>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nb-NO"/>
              <a:t>Office</a:t>
            </a:r>
          </a:p>
        </p:txBody>
      </p:sp>
      <p:sp>
        <p:nvSpPr>
          <p:cNvPr id="21" name="Plassholder for tekst 3">
            <a:extLst>
              <a:ext uri="{FF2B5EF4-FFF2-40B4-BE49-F238E27FC236}">
                <a16:creationId xmlns:a16="http://schemas.microsoft.com/office/drawing/2014/main" id="{AA5F81DE-C680-354A-9DE5-CD50AFAE8C2C}"/>
              </a:ext>
            </a:extLst>
          </p:cNvPr>
          <p:cNvSpPr>
            <a:spLocks noGrp="1"/>
          </p:cNvSpPr>
          <p:nvPr>
            <p:ph type="body" sz="quarter" idx="29" hasCustomPrompt="1"/>
          </p:nvPr>
        </p:nvSpPr>
        <p:spPr>
          <a:xfrm>
            <a:off x="1108712" y="5204678"/>
            <a:ext cx="3366451" cy="366228"/>
          </a:xfrm>
          <a:prstGeom prst="rect">
            <a:avLst/>
          </a:prstGeom>
        </p:spPr>
        <p:txBody>
          <a:bodyPr/>
          <a:lstStyle>
            <a:lvl1pPr marL="0" indent="0">
              <a:lnSpc>
                <a:spcPct val="100000"/>
              </a:lnSpc>
              <a:spcBef>
                <a:spcPts val="0"/>
              </a:spcBef>
              <a:buNone/>
              <a:defRPr sz="16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Oslo, for instance</a:t>
            </a:r>
          </a:p>
        </p:txBody>
      </p:sp>
      <p:sp>
        <p:nvSpPr>
          <p:cNvPr id="34" name="Plassholder for tekst 3">
            <a:extLst>
              <a:ext uri="{FF2B5EF4-FFF2-40B4-BE49-F238E27FC236}">
                <a16:creationId xmlns:a16="http://schemas.microsoft.com/office/drawing/2014/main" id="{9D4ACC3E-14E2-8147-B473-02F920C74D34}"/>
              </a:ext>
            </a:extLst>
          </p:cNvPr>
          <p:cNvSpPr>
            <a:spLocks noGrp="1"/>
          </p:cNvSpPr>
          <p:nvPr>
            <p:ph type="body" sz="quarter" idx="30" hasCustomPrompt="1"/>
          </p:nvPr>
        </p:nvSpPr>
        <p:spPr>
          <a:xfrm>
            <a:off x="1094455" y="1868447"/>
            <a:ext cx="3366450" cy="316698"/>
          </a:xfrm>
          <a:prstGeom prst="rect">
            <a:avLst/>
          </a:prstGeom>
        </p:spPr>
        <p:txBody>
          <a:bodyPr/>
          <a:lstStyle>
            <a:lvl1pPr marL="0" indent="0">
              <a:buNone/>
              <a:defRPr sz="1400" b="0">
                <a:solidFill>
                  <a:schemeClr val="accent1"/>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nb-NO"/>
              <a:t>Client</a:t>
            </a:r>
          </a:p>
        </p:txBody>
      </p:sp>
    </p:spTree>
    <p:extLst>
      <p:ext uri="{BB962C8B-B14F-4D97-AF65-F5344CB8AC3E}">
        <p14:creationId xmlns:p14="http://schemas.microsoft.com/office/powerpoint/2010/main" val="1585155621"/>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1706" userDrawn="1">
          <p15:clr>
            <a:srgbClr val="FBAE40"/>
          </p15:clr>
        </p15:guide>
        <p15:guide id="7" orient="horz" pos="119">
          <p15:clr>
            <a:srgbClr val="FBAE40"/>
          </p15:clr>
        </p15:guide>
        <p15:guide id="9" pos="2389" userDrawn="1">
          <p15:clr>
            <a:srgbClr val="FBAE40"/>
          </p15:clr>
        </p15:guide>
        <p15:guide id="11" pos="257">
          <p15:clr>
            <a:srgbClr val="FBAE40"/>
          </p15:clr>
        </p15:guide>
        <p15:guide id="12" pos="2819">
          <p15:clr>
            <a:srgbClr val="FBAE40"/>
          </p15:clr>
        </p15:guide>
        <p15:guide id="13" orient="horz" pos="2115" userDrawn="1">
          <p15:clr>
            <a:srgbClr val="FBAE40"/>
          </p15:clr>
        </p15:guide>
        <p15:guide id="14" orient="horz" pos="2704" userDrawn="1">
          <p15:clr>
            <a:srgbClr val="FBAE40"/>
          </p15:clr>
        </p15:guide>
        <p15:guide id="15" orient="horz" pos="3271"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Onepager referances person work">
    <p:bg>
      <p:bgPr>
        <a:solidFill>
          <a:schemeClr val="bg2">
            <a:alpha val="50000"/>
          </a:schemeClr>
        </a:solidFill>
        <a:effectLst/>
      </p:bgPr>
    </p:bg>
    <p:spTree>
      <p:nvGrpSpPr>
        <p:cNvPr id="1" name=""/>
        <p:cNvGrpSpPr/>
        <p:nvPr/>
      </p:nvGrpSpPr>
      <p:grpSpPr>
        <a:xfrm>
          <a:off x="0" y="0"/>
          <a:ext cx="0" cy="0"/>
          <a:chOff x="0" y="0"/>
          <a:chExt cx="0" cy="0"/>
        </a:xfrm>
      </p:grpSpPr>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cxnSp>
        <p:nvCxnSpPr>
          <p:cNvPr id="6" name="Rett linje 5">
            <a:extLst>
              <a:ext uri="{FF2B5EF4-FFF2-40B4-BE49-F238E27FC236}">
                <a16:creationId xmlns:a16="http://schemas.microsoft.com/office/drawing/2014/main" id="{F9D678E5-47D8-9F4E-A86C-2DE6FF2191D7}"/>
              </a:ext>
            </a:extLst>
          </p:cNvPr>
          <p:cNvCxnSpPr>
            <a:cxnSpLocks/>
          </p:cNvCxnSpPr>
          <p:nvPr userDrawn="1"/>
        </p:nvCxnSpPr>
        <p:spPr>
          <a:xfrm>
            <a:off x="1200150" y="2708275"/>
            <a:ext cx="2592388"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6" name="Plassholder for bilde 25">
            <a:extLst>
              <a:ext uri="{FF2B5EF4-FFF2-40B4-BE49-F238E27FC236}">
                <a16:creationId xmlns:a16="http://schemas.microsoft.com/office/drawing/2014/main" id="{BE6368B0-B78E-D545-A6E2-A6A8D9FD94CF}"/>
              </a:ext>
            </a:extLst>
          </p:cNvPr>
          <p:cNvSpPr>
            <a:spLocks noGrp="1"/>
          </p:cNvSpPr>
          <p:nvPr>
            <p:ph type="pic" sz="quarter" idx="18" hasCustomPrompt="1"/>
          </p:nvPr>
        </p:nvSpPr>
        <p:spPr>
          <a:xfrm>
            <a:off x="9960000" y="0"/>
            <a:ext cx="2232000" cy="2232000"/>
          </a:xfrm>
          <a:prstGeom prst="rect">
            <a:avLst/>
          </a:prstGeom>
        </p:spPr>
        <p:txBody>
          <a:bodyPr anchor="ctr"/>
          <a:lstStyle>
            <a:lvl1pPr marL="0" indent="0" algn="ctr">
              <a:buNone/>
              <a:defRPr/>
            </a:lvl1pPr>
          </a:lstStyle>
          <a:p>
            <a:r>
              <a:rPr lang="nb-NO"/>
              <a:t>Image</a:t>
            </a:r>
            <a:endParaRPr/>
          </a:p>
        </p:txBody>
      </p:sp>
      <p:sp>
        <p:nvSpPr>
          <p:cNvPr id="14" name="Plassholder for tekst 3">
            <a:extLst>
              <a:ext uri="{FF2B5EF4-FFF2-40B4-BE49-F238E27FC236}">
                <a16:creationId xmlns:a16="http://schemas.microsoft.com/office/drawing/2014/main" id="{26B6DE0C-18AC-764B-A4EE-F9AF7104E44A}"/>
              </a:ext>
            </a:extLst>
          </p:cNvPr>
          <p:cNvSpPr>
            <a:spLocks noGrp="1"/>
          </p:cNvSpPr>
          <p:nvPr>
            <p:ph type="body" sz="quarter" idx="20" hasCustomPrompt="1"/>
          </p:nvPr>
        </p:nvSpPr>
        <p:spPr>
          <a:xfrm>
            <a:off x="2323965" y="729004"/>
            <a:ext cx="2454292" cy="333790"/>
          </a:xfrm>
          <a:prstGeom prst="rect">
            <a:avLst/>
          </a:prstGeom>
        </p:spPr>
        <p:txBody>
          <a:bodyPr/>
          <a:lstStyle>
            <a:lvl1pPr marL="0" indent="0">
              <a:buNone/>
              <a:defRPr sz="1800" b="1">
                <a:solidFill>
                  <a:schemeClr val="accent1"/>
                </a:solidFill>
              </a:defRPr>
            </a:lvl1pPr>
            <a:lvl2pPr marL="457200" indent="0">
              <a:buNone/>
              <a:defRPr/>
            </a:lvl2pPr>
            <a:lvl3pPr marL="914400" indent="0">
              <a:buNone/>
              <a:defRPr/>
            </a:lvl3pPr>
            <a:lvl4pPr marL="1371600" indent="0">
              <a:buNone/>
              <a:defRPr/>
            </a:lvl4pPr>
            <a:lvl5pPr marL="1828800" indent="0">
              <a:buNone/>
              <a:defRPr/>
            </a:lvl5pPr>
          </a:lstStyle>
          <a:p>
            <a:pPr lvl="0"/>
            <a:r>
              <a:rPr lang="nb-NO"/>
              <a:t>Enter name</a:t>
            </a:r>
          </a:p>
        </p:txBody>
      </p:sp>
      <p:sp>
        <p:nvSpPr>
          <p:cNvPr id="12" name="Plassholder for tekst 3">
            <a:extLst>
              <a:ext uri="{FF2B5EF4-FFF2-40B4-BE49-F238E27FC236}">
                <a16:creationId xmlns:a16="http://schemas.microsoft.com/office/drawing/2014/main" id="{EF78D4C2-AB3B-0E43-B924-270C9EE67937}"/>
              </a:ext>
            </a:extLst>
          </p:cNvPr>
          <p:cNvSpPr>
            <a:spLocks noGrp="1"/>
          </p:cNvSpPr>
          <p:nvPr>
            <p:ph type="body" sz="quarter" idx="21" hasCustomPrompt="1"/>
          </p:nvPr>
        </p:nvSpPr>
        <p:spPr>
          <a:xfrm>
            <a:off x="2321716" y="1106230"/>
            <a:ext cx="2456541" cy="736050"/>
          </a:xfrm>
          <a:prstGeom prst="rect">
            <a:avLst/>
          </a:prstGeom>
        </p:spPr>
        <p:txBody>
          <a:bodyPr/>
          <a:lstStyle>
            <a:lvl1pPr marL="0" indent="0">
              <a:buNone/>
              <a:defRPr sz="1600" b="1">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Enter position</a:t>
            </a:r>
          </a:p>
        </p:txBody>
      </p:sp>
      <p:sp>
        <p:nvSpPr>
          <p:cNvPr id="13" name="Plassholder for tekst 3">
            <a:extLst>
              <a:ext uri="{FF2B5EF4-FFF2-40B4-BE49-F238E27FC236}">
                <a16:creationId xmlns:a16="http://schemas.microsoft.com/office/drawing/2014/main" id="{6EC18FBC-8BBD-6048-9508-AA7E6C6D66D0}"/>
              </a:ext>
            </a:extLst>
          </p:cNvPr>
          <p:cNvSpPr>
            <a:spLocks noGrp="1"/>
          </p:cNvSpPr>
          <p:nvPr>
            <p:ph type="body" sz="quarter" idx="22" hasCustomPrompt="1"/>
          </p:nvPr>
        </p:nvSpPr>
        <p:spPr>
          <a:xfrm>
            <a:off x="1094454" y="2339293"/>
            <a:ext cx="3883182" cy="316698"/>
          </a:xfrm>
          <a:prstGeom prst="rect">
            <a:avLst/>
          </a:prstGeom>
        </p:spPr>
        <p:txBody>
          <a:bodyPr/>
          <a:lstStyle>
            <a:lvl1pPr marL="0" indent="0">
              <a:buNone/>
              <a:defRPr sz="1600" b="0">
                <a:solidFill>
                  <a:schemeClr val="accent1"/>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r>
              <a:rPr lang="nb-NO"/>
              <a:t>Enter heading: Key qualifications or other</a:t>
            </a:r>
          </a:p>
        </p:txBody>
      </p:sp>
      <p:sp>
        <p:nvSpPr>
          <p:cNvPr id="15" name="Plassholder for tekst 3">
            <a:extLst>
              <a:ext uri="{FF2B5EF4-FFF2-40B4-BE49-F238E27FC236}">
                <a16:creationId xmlns:a16="http://schemas.microsoft.com/office/drawing/2014/main" id="{FA0AD884-1B38-F249-8F21-3DA8ED478034}"/>
              </a:ext>
            </a:extLst>
          </p:cNvPr>
          <p:cNvSpPr>
            <a:spLocks noGrp="1"/>
          </p:cNvSpPr>
          <p:nvPr>
            <p:ph type="body" sz="quarter" idx="23" hasCustomPrompt="1"/>
          </p:nvPr>
        </p:nvSpPr>
        <p:spPr>
          <a:xfrm>
            <a:off x="1108712" y="2873830"/>
            <a:ext cx="3366451" cy="3463094"/>
          </a:xfrm>
          <a:prstGeom prst="rect">
            <a:avLst/>
          </a:prstGeom>
        </p:spPr>
        <p:txBody>
          <a:bodyPr/>
          <a:lstStyle>
            <a:lvl1pPr marL="285750" indent="-285750">
              <a:lnSpc>
                <a:spcPct val="100000"/>
              </a:lnSpc>
              <a:spcBef>
                <a:spcPts val="0"/>
              </a:spcBef>
              <a:buFont typeface="Arial" panose="020B0604020202020204" pitchFamily="34" charset="0"/>
              <a:buChar char="•"/>
              <a:defRPr sz="1600" b="1">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Enter 4-5 key qualifications</a:t>
            </a:r>
          </a:p>
        </p:txBody>
      </p:sp>
      <p:sp>
        <p:nvSpPr>
          <p:cNvPr id="28" name="Plassholder for bilde 25">
            <a:extLst>
              <a:ext uri="{FF2B5EF4-FFF2-40B4-BE49-F238E27FC236}">
                <a16:creationId xmlns:a16="http://schemas.microsoft.com/office/drawing/2014/main" id="{9C7F50BC-DDBB-9E4B-8097-F4550BAF936D}"/>
              </a:ext>
            </a:extLst>
          </p:cNvPr>
          <p:cNvSpPr>
            <a:spLocks noGrp="1"/>
          </p:cNvSpPr>
          <p:nvPr>
            <p:ph type="pic" sz="quarter" idx="31" hasCustomPrompt="1"/>
          </p:nvPr>
        </p:nvSpPr>
        <p:spPr>
          <a:xfrm>
            <a:off x="9960000" y="4626000"/>
            <a:ext cx="2232000" cy="2232000"/>
          </a:xfrm>
          <a:prstGeom prst="rect">
            <a:avLst/>
          </a:prstGeom>
        </p:spPr>
        <p:txBody>
          <a:bodyPr anchor="ctr"/>
          <a:lstStyle>
            <a:lvl1pPr marL="0" indent="0" algn="ctr">
              <a:buNone/>
              <a:defRPr/>
            </a:lvl1pPr>
          </a:lstStyle>
          <a:p>
            <a:r>
              <a:rPr lang="nb-NO"/>
              <a:t>Image</a:t>
            </a:r>
            <a:endParaRPr/>
          </a:p>
        </p:txBody>
      </p:sp>
      <p:sp>
        <p:nvSpPr>
          <p:cNvPr id="29" name="Plassholder for bilde 25">
            <a:extLst>
              <a:ext uri="{FF2B5EF4-FFF2-40B4-BE49-F238E27FC236}">
                <a16:creationId xmlns:a16="http://schemas.microsoft.com/office/drawing/2014/main" id="{5040E2A3-83DC-4545-8FAB-DBD874947A2D}"/>
              </a:ext>
            </a:extLst>
          </p:cNvPr>
          <p:cNvSpPr>
            <a:spLocks noGrp="1"/>
          </p:cNvSpPr>
          <p:nvPr>
            <p:ph type="pic" sz="quarter" idx="32" hasCustomPrompt="1"/>
          </p:nvPr>
        </p:nvSpPr>
        <p:spPr>
          <a:xfrm>
            <a:off x="9960000" y="2313000"/>
            <a:ext cx="2232000" cy="2232000"/>
          </a:xfrm>
          <a:prstGeom prst="rect">
            <a:avLst/>
          </a:prstGeom>
        </p:spPr>
        <p:txBody>
          <a:bodyPr anchor="ctr"/>
          <a:lstStyle>
            <a:lvl1pPr marL="0" indent="0" algn="ctr">
              <a:buNone/>
              <a:defRPr/>
            </a:lvl1pPr>
          </a:lstStyle>
          <a:p>
            <a:r>
              <a:rPr lang="nb-NO"/>
              <a:t>Image</a:t>
            </a:r>
            <a:endParaRPr/>
          </a:p>
        </p:txBody>
      </p:sp>
      <p:sp>
        <p:nvSpPr>
          <p:cNvPr id="30" name="Plassholder for bilde 25">
            <a:extLst>
              <a:ext uri="{FF2B5EF4-FFF2-40B4-BE49-F238E27FC236}">
                <a16:creationId xmlns:a16="http://schemas.microsoft.com/office/drawing/2014/main" id="{4B837BF2-289E-5B42-A0F7-91A85278AC3C}"/>
              </a:ext>
            </a:extLst>
          </p:cNvPr>
          <p:cNvSpPr>
            <a:spLocks noGrp="1"/>
          </p:cNvSpPr>
          <p:nvPr>
            <p:ph type="pic" sz="quarter" idx="33" hasCustomPrompt="1"/>
          </p:nvPr>
        </p:nvSpPr>
        <p:spPr>
          <a:xfrm>
            <a:off x="7656811" y="0"/>
            <a:ext cx="2232000" cy="2232000"/>
          </a:xfrm>
          <a:prstGeom prst="rect">
            <a:avLst/>
          </a:prstGeom>
        </p:spPr>
        <p:txBody>
          <a:bodyPr anchor="ctr"/>
          <a:lstStyle>
            <a:lvl1pPr marL="0" indent="0" algn="ctr">
              <a:buNone/>
              <a:defRPr/>
            </a:lvl1pPr>
          </a:lstStyle>
          <a:p>
            <a:r>
              <a:rPr lang="nb-NO"/>
              <a:t>Image</a:t>
            </a:r>
            <a:endParaRPr/>
          </a:p>
        </p:txBody>
      </p:sp>
      <p:sp>
        <p:nvSpPr>
          <p:cNvPr id="31" name="Plassholder for bilde 25">
            <a:extLst>
              <a:ext uri="{FF2B5EF4-FFF2-40B4-BE49-F238E27FC236}">
                <a16:creationId xmlns:a16="http://schemas.microsoft.com/office/drawing/2014/main" id="{A6F1C2E2-81B5-E249-9CED-39D1ED6E807B}"/>
              </a:ext>
            </a:extLst>
          </p:cNvPr>
          <p:cNvSpPr>
            <a:spLocks noGrp="1"/>
          </p:cNvSpPr>
          <p:nvPr>
            <p:ph type="pic" sz="quarter" idx="34" hasCustomPrompt="1"/>
          </p:nvPr>
        </p:nvSpPr>
        <p:spPr>
          <a:xfrm>
            <a:off x="7656811" y="4626000"/>
            <a:ext cx="2232000" cy="2232000"/>
          </a:xfrm>
          <a:prstGeom prst="rect">
            <a:avLst/>
          </a:prstGeom>
        </p:spPr>
        <p:txBody>
          <a:bodyPr anchor="ctr"/>
          <a:lstStyle>
            <a:lvl1pPr marL="0" indent="0" algn="ctr">
              <a:buNone/>
              <a:defRPr/>
            </a:lvl1pPr>
          </a:lstStyle>
          <a:p>
            <a:r>
              <a:rPr lang="nb-NO"/>
              <a:t>Image</a:t>
            </a:r>
            <a:endParaRPr/>
          </a:p>
        </p:txBody>
      </p:sp>
      <p:sp>
        <p:nvSpPr>
          <p:cNvPr id="32" name="Plassholder for bilde 25">
            <a:extLst>
              <a:ext uri="{FF2B5EF4-FFF2-40B4-BE49-F238E27FC236}">
                <a16:creationId xmlns:a16="http://schemas.microsoft.com/office/drawing/2014/main" id="{712E5A26-E31B-834F-8A54-B32B227E48D1}"/>
              </a:ext>
            </a:extLst>
          </p:cNvPr>
          <p:cNvSpPr>
            <a:spLocks noGrp="1"/>
          </p:cNvSpPr>
          <p:nvPr>
            <p:ph type="pic" sz="quarter" idx="35" hasCustomPrompt="1"/>
          </p:nvPr>
        </p:nvSpPr>
        <p:spPr>
          <a:xfrm>
            <a:off x="7656811" y="2313000"/>
            <a:ext cx="2232000" cy="2232000"/>
          </a:xfrm>
          <a:prstGeom prst="rect">
            <a:avLst/>
          </a:prstGeom>
        </p:spPr>
        <p:txBody>
          <a:bodyPr anchor="ctr"/>
          <a:lstStyle>
            <a:lvl1pPr marL="0" indent="0" algn="ctr">
              <a:buNone/>
              <a:defRPr/>
            </a:lvl1pPr>
          </a:lstStyle>
          <a:p>
            <a:r>
              <a:rPr lang="nb-NO"/>
              <a:t>Image</a:t>
            </a:r>
            <a:endParaRPr/>
          </a:p>
        </p:txBody>
      </p:sp>
      <p:sp>
        <p:nvSpPr>
          <p:cNvPr id="33" name="Plassholder for bilde 25">
            <a:extLst>
              <a:ext uri="{FF2B5EF4-FFF2-40B4-BE49-F238E27FC236}">
                <a16:creationId xmlns:a16="http://schemas.microsoft.com/office/drawing/2014/main" id="{625C931B-443F-824B-B6E0-A3186395FAAF}"/>
              </a:ext>
            </a:extLst>
          </p:cNvPr>
          <p:cNvSpPr>
            <a:spLocks noGrp="1"/>
          </p:cNvSpPr>
          <p:nvPr>
            <p:ph type="pic" sz="quarter" idx="36" hasCustomPrompt="1"/>
          </p:nvPr>
        </p:nvSpPr>
        <p:spPr>
          <a:xfrm>
            <a:off x="5353622" y="0"/>
            <a:ext cx="2232000" cy="2232000"/>
          </a:xfrm>
          <a:prstGeom prst="rect">
            <a:avLst/>
          </a:prstGeom>
        </p:spPr>
        <p:txBody>
          <a:bodyPr anchor="ctr"/>
          <a:lstStyle>
            <a:lvl1pPr marL="0" indent="0" algn="ctr">
              <a:buNone/>
              <a:defRPr/>
            </a:lvl1pPr>
          </a:lstStyle>
          <a:p>
            <a:r>
              <a:rPr lang="nb-NO"/>
              <a:t>Image</a:t>
            </a:r>
            <a:endParaRPr/>
          </a:p>
        </p:txBody>
      </p:sp>
      <p:sp>
        <p:nvSpPr>
          <p:cNvPr id="35" name="Plassholder for bilde 25">
            <a:extLst>
              <a:ext uri="{FF2B5EF4-FFF2-40B4-BE49-F238E27FC236}">
                <a16:creationId xmlns:a16="http://schemas.microsoft.com/office/drawing/2014/main" id="{7D149A20-A6ED-2346-9133-9C68760B184F}"/>
              </a:ext>
            </a:extLst>
          </p:cNvPr>
          <p:cNvSpPr>
            <a:spLocks noGrp="1"/>
          </p:cNvSpPr>
          <p:nvPr>
            <p:ph type="pic" sz="quarter" idx="37" hasCustomPrompt="1"/>
          </p:nvPr>
        </p:nvSpPr>
        <p:spPr>
          <a:xfrm>
            <a:off x="5353622" y="4626000"/>
            <a:ext cx="2232000" cy="2232000"/>
          </a:xfrm>
          <a:prstGeom prst="rect">
            <a:avLst/>
          </a:prstGeom>
        </p:spPr>
        <p:txBody>
          <a:bodyPr anchor="ctr"/>
          <a:lstStyle>
            <a:lvl1pPr marL="0" indent="0" algn="ctr">
              <a:buNone/>
              <a:defRPr/>
            </a:lvl1pPr>
          </a:lstStyle>
          <a:p>
            <a:r>
              <a:rPr lang="nb-NO"/>
              <a:t>Image</a:t>
            </a:r>
            <a:endParaRPr/>
          </a:p>
        </p:txBody>
      </p:sp>
      <p:sp>
        <p:nvSpPr>
          <p:cNvPr id="36" name="Plassholder for bilde 25">
            <a:extLst>
              <a:ext uri="{FF2B5EF4-FFF2-40B4-BE49-F238E27FC236}">
                <a16:creationId xmlns:a16="http://schemas.microsoft.com/office/drawing/2014/main" id="{177FFDC3-A1F4-9F43-A310-6478FF4BF078}"/>
              </a:ext>
            </a:extLst>
          </p:cNvPr>
          <p:cNvSpPr>
            <a:spLocks noGrp="1"/>
          </p:cNvSpPr>
          <p:nvPr>
            <p:ph type="pic" sz="quarter" idx="38" hasCustomPrompt="1"/>
          </p:nvPr>
        </p:nvSpPr>
        <p:spPr>
          <a:xfrm>
            <a:off x="5353622" y="2313000"/>
            <a:ext cx="2232000" cy="2232000"/>
          </a:xfrm>
          <a:prstGeom prst="rect">
            <a:avLst/>
          </a:prstGeom>
        </p:spPr>
        <p:txBody>
          <a:bodyPr anchor="ctr"/>
          <a:lstStyle>
            <a:lvl1pPr marL="0" indent="0" algn="ctr">
              <a:buNone/>
              <a:defRPr/>
            </a:lvl1pPr>
          </a:lstStyle>
          <a:p>
            <a:r>
              <a:rPr lang="nb-NO"/>
              <a:t>Image</a:t>
            </a:r>
            <a:endParaRPr/>
          </a:p>
        </p:txBody>
      </p:sp>
      <p:sp>
        <p:nvSpPr>
          <p:cNvPr id="37" name="Plassholder for bilde 25">
            <a:extLst>
              <a:ext uri="{FF2B5EF4-FFF2-40B4-BE49-F238E27FC236}">
                <a16:creationId xmlns:a16="http://schemas.microsoft.com/office/drawing/2014/main" id="{68BD26D3-0E21-AD45-99AD-F566E35D4F01}"/>
              </a:ext>
            </a:extLst>
          </p:cNvPr>
          <p:cNvSpPr>
            <a:spLocks noGrp="1"/>
          </p:cNvSpPr>
          <p:nvPr>
            <p:ph type="pic" sz="quarter" idx="39" hasCustomPrompt="1"/>
          </p:nvPr>
        </p:nvSpPr>
        <p:spPr>
          <a:xfrm rot="21269331">
            <a:off x="1222827" y="678554"/>
            <a:ext cx="982778" cy="982778"/>
          </a:xfrm>
          <a:prstGeom prst="rect">
            <a:avLst/>
          </a:prstGeom>
          <a:ln w="63500">
            <a:solidFill>
              <a:schemeClr val="bg1"/>
            </a:solidFill>
          </a:ln>
        </p:spPr>
        <p:txBody>
          <a:bodyPr anchor="ctr"/>
          <a:lstStyle>
            <a:lvl1pPr marL="0" indent="0" algn="ctr">
              <a:buNone/>
              <a:defRPr sz="1200"/>
            </a:lvl1pPr>
          </a:lstStyle>
          <a:p>
            <a:r>
              <a:rPr lang="nb-NO"/>
              <a:t>Image</a:t>
            </a:r>
            <a:endParaRPr/>
          </a:p>
        </p:txBody>
      </p:sp>
    </p:spTree>
    <p:extLst>
      <p:ext uri="{BB962C8B-B14F-4D97-AF65-F5344CB8AC3E}">
        <p14:creationId xmlns:p14="http://schemas.microsoft.com/office/powerpoint/2010/main" val="48243210"/>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1706">
          <p15:clr>
            <a:srgbClr val="FBAE40"/>
          </p15:clr>
        </p15:guide>
        <p15:guide id="7" orient="horz" pos="119">
          <p15:clr>
            <a:srgbClr val="FBAE40"/>
          </p15:clr>
        </p15:guide>
        <p15:guide id="9" pos="2389">
          <p15:clr>
            <a:srgbClr val="FBAE40"/>
          </p15:clr>
        </p15:guide>
        <p15:guide id="11" pos="257">
          <p15:clr>
            <a:srgbClr val="FBAE40"/>
          </p15:clr>
        </p15:guide>
        <p15:guide id="12" pos="2819">
          <p15:clr>
            <a:srgbClr val="FBAE40"/>
          </p15:clr>
        </p15:guide>
        <p15:guide id="13" orient="horz" pos="2115">
          <p15:clr>
            <a:srgbClr val="FBAE40"/>
          </p15:clr>
        </p15:guide>
        <p15:guide id="14" orient="horz" pos="2704">
          <p15:clr>
            <a:srgbClr val="FBAE40"/>
          </p15:clr>
        </p15:guide>
        <p15:guide id="15" orient="horz" pos="327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talking in the stree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563857-6884-904F-8D70-C6F8FE8424FB}"/>
              </a:ext>
            </a:extLst>
          </p:cNvPr>
          <p:cNvPicPr>
            <a:picLocks noChangeAspect="1"/>
          </p:cNvPicPr>
          <p:nvPr userDrawn="1"/>
        </p:nvPicPr>
        <p:blipFill>
          <a:blip r:embed="rId2"/>
          <a:stretch>
            <a:fillRect/>
          </a:stretch>
        </p:blipFill>
        <p:spPr>
          <a:xfrm>
            <a:off x="0" y="0"/>
            <a:ext cx="12219277" cy="6879138"/>
          </a:xfrm>
          <a:prstGeom prst="rect">
            <a:avLst/>
          </a:prstGeom>
        </p:spPr>
      </p:pic>
      <p:pic>
        <p:nvPicPr>
          <p:cNvPr id="3" name="Bilde 2">
            <a:extLst>
              <a:ext uri="{FF2B5EF4-FFF2-40B4-BE49-F238E27FC236}">
                <a16:creationId xmlns:a16="http://schemas.microsoft.com/office/drawing/2014/main" id="{021979C4-2807-9E41-84B2-A7BF36900A42}"/>
              </a:ext>
            </a:extLst>
          </p:cNvPr>
          <p:cNvPicPr>
            <a:picLocks noChangeAspect="1"/>
          </p:cNvPicPr>
          <p:nvPr userDrawn="1"/>
        </p:nvPicPr>
        <p:blipFill>
          <a:blip r:embed="rId3">
            <a:alphaModFix amt="75000"/>
          </a:blip>
          <a:stretch>
            <a:fillRect/>
          </a:stretch>
        </p:blipFill>
        <p:spPr>
          <a:xfrm>
            <a:off x="6054791" y="0"/>
            <a:ext cx="6164487" cy="6877620"/>
          </a:xfrm>
          <a:prstGeom prst="rect">
            <a:avLst/>
          </a:prstGeom>
        </p:spPr>
      </p:pic>
      <p:pic>
        <p:nvPicPr>
          <p:cNvPr id="10" name="Bilde 9">
            <a:extLst>
              <a:ext uri="{FF2B5EF4-FFF2-40B4-BE49-F238E27FC236}">
                <a16:creationId xmlns:a16="http://schemas.microsoft.com/office/drawing/2014/main" id="{8687C0B1-3D26-344D-9521-0F6F21C936C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42502" y="6067498"/>
            <a:ext cx="2666365" cy="339040"/>
          </a:xfrm>
          <a:prstGeom prst="rect">
            <a:avLst/>
          </a:prstGeom>
        </p:spPr>
      </p:pic>
      <p:sp>
        <p:nvSpPr>
          <p:cNvPr id="12" name="Text Placeholder 24">
            <a:extLst>
              <a:ext uri="{FF2B5EF4-FFF2-40B4-BE49-F238E27FC236}">
                <a16:creationId xmlns:a16="http://schemas.microsoft.com/office/drawing/2014/main" id="{DBFAA423-6BD7-D240-A3C6-489B0E284471}"/>
              </a:ext>
            </a:extLst>
          </p:cNvPr>
          <p:cNvSpPr>
            <a:spLocks noGrp="1"/>
          </p:cNvSpPr>
          <p:nvPr>
            <p:ph type="body" sz="quarter" idx="10" hasCustomPrompt="1"/>
          </p:nvPr>
        </p:nvSpPr>
        <p:spPr>
          <a:xfrm>
            <a:off x="6591910" y="1148156"/>
            <a:ext cx="5151574" cy="3488834"/>
          </a:xfrm>
          <a:custGeom>
            <a:avLst/>
            <a:gdLst>
              <a:gd name="connsiteX0" fmla="*/ 0 w 5233706"/>
              <a:gd name="connsiteY0" fmla="*/ 0 h 3443597"/>
              <a:gd name="connsiteX1" fmla="*/ 5233706 w 5233706"/>
              <a:gd name="connsiteY1" fmla="*/ 0 h 3443597"/>
              <a:gd name="connsiteX2" fmla="*/ 5233706 w 5233706"/>
              <a:gd name="connsiteY2" fmla="*/ 3443597 h 3443597"/>
              <a:gd name="connsiteX3" fmla="*/ 0 w 5233706"/>
              <a:gd name="connsiteY3" fmla="*/ 3443597 h 3443597"/>
              <a:gd name="connsiteX4" fmla="*/ 0 w 5233706"/>
              <a:gd name="connsiteY4" fmla="*/ 0 h 3443597"/>
              <a:gd name="connsiteX0" fmla="*/ 0 w 5233706"/>
              <a:gd name="connsiteY0" fmla="*/ 0 h 3443597"/>
              <a:gd name="connsiteX1" fmla="*/ 5233706 w 5233706"/>
              <a:gd name="connsiteY1" fmla="*/ 0 h 3443597"/>
              <a:gd name="connsiteX2" fmla="*/ 5125552 w 5233706"/>
              <a:gd name="connsiteY2" fmla="*/ 3443597 h 3443597"/>
              <a:gd name="connsiteX3" fmla="*/ 0 w 5233706"/>
              <a:gd name="connsiteY3" fmla="*/ 3443597 h 3443597"/>
              <a:gd name="connsiteX4" fmla="*/ 0 w 5233706"/>
              <a:gd name="connsiteY4" fmla="*/ 0 h 3443597"/>
              <a:gd name="connsiteX0" fmla="*/ 0 w 5420519"/>
              <a:gd name="connsiteY0" fmla="*/ 0 h 3443597"/>
              <a:gd name="connsiteX1" fmla="*/ 5420519 w 5420519"/>
              <a:gd name="connsiteY1" fmla="*/ 0 h 3443597"/>
              <a:gd name="connsiteX2" fmla="*/ 5125552 w 5420519"/>
              <a:gd name="connsiteY2" fmla="*/ 3443597 h 3443597"/>
              <a:gd name="connsiteX3" fmla="*/ 0 w 5420519"/>
              <a:gd name="connsiteY3" fmla="*/ 3443597 h 3443597"/>
              <a:gd name="connsiteX4" fmla="*/ 0 w 5420519"/>
              <a:gd name="connsiteY4" fmla="*/ 0 h 3443597"/>
              <a:gd name="connsiteX0" fmla="*/ 0 w 5420519"/>
              <a:gd name="connsiteY0" fmla="*/ 0 h 3984371"/>
              <a:gd name="connsiteX1" fmla="*/ 5420519 w 5420519"/>
              <a:gd name="connsiteY1" fmla="*/ 0 h 3984371"/>
              <a:gd name="connsiteX2" fmla="*/ 5066558 w 5420519"/>
              <a:gd name="connsiteY2" fmla="*/ 3984371 h 3984371"/>
              <a:gd name="connsiteX3" fmla="*/ 0 w 5420519"/>
              <a:gd name="connsiteY3" fmla="*/ 3443597 h 3984371"/>
              <a:gd name="connsiteX4" fmla="*/ 0 w 5420519"/>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35210 h 3984371"/>
              <a:gd name="connsiteX4" fmla="*/ 9832 w 5430351"/>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74539 h 3984371"/>
              <a:gd name="connsiteX4" fmla="*/ 9832 w 5430351"/>
              <a:gd name="connsiteY4" fmla="*/ 0 h 3984371"/>
              <a:gd name="connsiteX0" fmla="*/ 9832 w 5430351"/>
              <a:gd name="connsiteY0" fmla="*/ 0 h 3994203"/>
              <a:gd name="connsiteX1" fmla="*/ 5430351 w 5430351"/>
              <a:gd name="connsiteY1" fmla="*/ 0 h 3994203"/>
              <a:gd name="connsiteX2" fmla="*/ 5076390 w 5430351"/>
              <a:gd name="connsiteY2" fmla="*/ 3984371 h 3994203"/>
              <a:gd name="connsiteX3" fmla="*/ 0 w 5430351"/>
              <a:gd name="connsiteY3" fmla="*/ 3994203 h 3994203"/>
              <a:gd name="connsiteX4" fmla="*/ 9832 w 5430351"/>
              <a:gd name="connsiteY4" fmla="*/ 0 h 3994203"/>
              <a:gd name="connsiteX0" fmla="*/ 9832 w 5430351"/>
              <a:gd name="connsiteY0" fmla="*/ 0 h 4004035"/>
              <a:gd name="connsiteX1" fmla="*/ 5430351 w 5430351"/>
              <a:gd name="connsiteY1" fmla="*/ 0 h 4004035"/>
              <a:gd name="connsiteX2" fmla="*/ 5066558 w 5430351"/>
              <a:gd name="connsiteY2" fmla="*/ 4004035 h 4004035"/>
              <a:gd name="connsiteX3" fmla="*/ 0 w 5430351"/>
              <a:gd name="connsiteY3" fmla="*/ 3994203 h 4004035"/>
              <a:gd name="connsiteX4" fmla="*/ 9832 w 5430351"/>
              <a:gd name="connsiteY4" fmla="*/ 0 h 4004035"/>
              <a:gd name="connsiteX0" fmla="*/ 9832 w 5430351"/>
              <a:gd name="connsiteY0" fmla="*/ 0 h 4013867"/>
              <a:gd name="connsiteX1" fmla="*/ 5430351 w 5430351"/>
              <a:gd name="connsiteY1" fmla="*/ 0 h 4013867"/>
              <a:gd name="connsiteX2" fmla="*/ 5027229 w 5430351"/>
              <a:gd name="connsiteY2" fmla="*/ 4013867 h 4013867"/>
              <a:gd name="connsiteX3" fmla="*/ 0 w 5430351"/>
              <a:gd name="connsiteY3" fmla="*/ 3994203 h 4013867"/>
              <a:gd name="connsiteX4" fmla="*/ 9832 w 5430351"/>
              <a:gd name="connsiteY4" fmla="*/ 0 h 4013867"/>
              <a:gd name="connsiteX0" fmla="*/ 9832 w 5430351"/>
              <a:gd name="connsiteY0" fmla="*/ 0 h 3994203"/>
              <a:gd name="connsiteX1" fmla="*/ 5430351 w 5430351"/>
              <a:gd name="connsiteY1" fmla="*/ 0 h 3994203"/>
              <a:gd name="connsiteX2" fmla="*/ 5027229 w 5430351"/>
              <a:gd name="connsiteY2" fmla="*/ 3994203 h 3994203"/>
              <a:gd name="connsiteX3" fmla="*/ 0 w 5430351"/>
              <a:gd name="connsiteY3" fmla="*/ 3994203 h 3994203"/>
              <a:gd name="connsiteX4" fmla="*/ 9832 w 5430351"/>
              <a:gd name="connsiteY4" fmla="*/ 0 h 3994203"/>
              <a:gd name="connsiteX0" fmla="*/ 436 w 5420955"/>
              <a:gd name="connsiteY0" fmla="*/ 0 h 4004035"/>
              <a:gd name="connsiteX1" fmla="*/ 5420955 w 5420955"/>
              <a:gd name="connsiteY1" fmla="*/ 0 h 4004035"/>
              <a:gd name="connsiteX2" fmla="*/ 5017833 w 5420955"/>
              <a:gd name="connsiteY2" fmla="*/ 3994203 h 4004035"/>
              <a:gd name="connsiteX3" fmla="*/ 10269 w 5420955"/>
              <a:gd name="connsiteY3" fmla="*/ 4004035 h 4004035"/>
              <a:gd name="connsiteX4" fmla="*/ 436 w 5420955"/>
              <a:gd name="connsiteY4" fmla="*/ 0 h 4004035"/>
              <a:gd name="connsiteX0" fmla="*/ 436 w 5420955"/>
              <a:gd name="connsiteY0" fmla="*/ 0 h 4004035"/>
              <a:gd name="connsiteX1" fmla="*/ 5420955 w 5420955"/>
              <a:gd name="connsiteY1" fmla="*/ 0 h 4004035"/>
              <a:gd name="connsiteX2" fmla="*/ 4693369 w 5420955"/>
              <a:gd name="connsiteY2" fmla="*/ 4004035 h 4004035"/>
              <a:gd name="connsiteX3" fmla="*/ 10269 w 5420955"/>
              <a:gd name="connsiteY3" fmla="*/ 4004035 h 4004035"/>
              <a:gd name="connsiteX4" fmla="*/ 436 w 5420955"/>
              <a:gd name="connsiteY4" fmla="*/ 0 h 4004035"/>
              <a:gd name="connsiteX0" fmla="*/ 436 w 5273471"/>
              <a:gd name="connsiteY0" fmla="*/ 0 h 4004035"/>
              <a:gd name="connsiteX1" fmla="*/ 5273471 w 5273471"/>
              <a:gd name="connsiteY1" fmla="*/ 0 h 4004035"/>
              <a:gd name="connsiteX2" fmla="*/ 4693369 w 5273471"/>
              <a:gd name="connsiteY2" fmla="*/ 4004035 h 4004035"/>
              <a:gd name="connsiteX3" fmla="*/ 10269 w 5273471"/>
              <a:gd name="connsiteY3" fmla="*/ 4004035 h 4004035"/>
              <a:gd name="connsiteX4" fmla="*/ 436 w 5273471"/>
              <a:gd name="connsiteY4" fmla="*/ 0 h 4004035"/>
              <a:gd name="connsiteX0" fmla="*/ 436 w 5175148"/>
              <a:gd name="connsiteY0" fmla="*/ 0 h 4004035"/>
              <a:gd name="connsiteX1" fmla="*/ 5175148 w 5175148"/>
              <a:gd name="connsiteY1" fmla="*/ 0 h 4004035"/>
              <a:gd name="connsiteX2" fmla="*/ 4693369 w 5175148"/>
              <a:gd name="connsiteY2" fmla="*/ 4004035 h 4004035"/>
              <a:gd name="connsiteX3" fmla="*/ 10269 w 5175148"/>
              <a:gd name="connsiteY3" fmla="*/ 4004035 h 4004035"/>
              <a:gd name="connsiteX4" fmla="*/ 436 w 5175148"/>
              <a:gd name="connsiteY4" fmla="*/ 0 h 4004035"/>
              <a:gd name="connsiteX0" fmla="*/ 436 w 5116155"/>
              <a:gd name="connsiteY0" fmla="*/ 0 h 4004035"/>
              <a:gd name="connsiteX1" fmla="*/ 5116155 w 5116155"/>
              <a:gd name="connsiteY1" fmla="*/ 9832 h 4004035"/>
              <a:gd name="connsiteX2" fmla="*/ 4693369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4758645"/>
              <a:gd name="connsiteY0" fmla="*/ 0 h 4004035"/>
              <a:gd name="connsiteX1" fmla="*/ 4758645 w 4758645"/>
              <a:gd name="connsiteY1" fmla="*/ 9832 h 4004035"/>
              <a:gd name="connsiteX2" fmla="*/ 4663872 w 4758645"/>
              <a:gd name="connsiteY2" fmla="*/ 4004035 h 4004035"/>
              <a:gd name="connsiteX3" fmla="*/ 10269 w 4758645"/>
              <a:gd name="connsiteY3" fmla="*/ 4004035 h 4004035"/>
              <a:gd name="connsiteX4" fmla="*/ 436 w 4758645"/>
              <a:gd name="connsiteY4" fmla="*/ 0 h 4004035"/>
              <a:gd name="connsiteX0" fmla="*/ 436 w 4771933"/>
              <a:gd name="connsiteY0" fmla="*/ 0 h 4004035"/>
              <a:gd name="connsiteX1" fmla="*/ 4758645 w 4771933"/>
              <a:gd name="connsiteY1" fmla="*/ 9832 h 4004035"/>
              <a:gd name="connsiteX2" fmla="*/ 4663872 w 4771933"/>
              <a:gd name="connsiteY2" fmla="*/ 4004035 h 4004035"/>
              <a:gd name="connsiteX3" fmla="*/ 10269 w 4771933"/>
              <a:gd name="connsiteY3" fmla="*/ 4004035 h 4004035"/>
              <a:gd name="connsiteX4" fmla="*/ 436 w 4771933"/>
              <a:gd name="connsiteY4" fmla="*/ 0 h 4004035"/>
              <a:gd name="connsiteX0" fmla="*/ 436 w 4923716"/>
              <a:gd name="connsiteY0" fmla="*/ 0 h 4031536"/>
              <a:gd name="connsiteX1" fmla="*/ 4758645 w 4923716"/>
              <a:gd name="connsiteY1" fmla="*/ 9832 h 4031536"/>
              <a:gd name="connsiteX2" fmla="*/ 4877003 w 4923716"/>
              <a:gd name="connsiteY2" fmla="*/ 4031536 h 4031536"/>
              <a:gd name="connsiteX3" fmla="*/ 10269 w 4923716"/>
              <a:gd name="connsiteY3" fmla="*/ 4004035 h 4031536"/>
              <a:gd name="connsiteX4" fmla="*/ 436 w 4923716"/>
              <a:gd name="connsiteY4" fmla="*/ 0 h 4031536"/>
              <a:gd name="connsiteX0" fmla="*/ 436 w 4877992"/>
              <a:gd name="connsiteY0" fmla="*/ 0 h 4031536"/>
              <a:gd name="connsiteX1" fmla="*/ 4758645 w 4877992"/>
              <a:gd name="connsiteY1" fmla="*/ 9832 h 4031536"/>
              <a:gd name="connsiteX2" fmla="*/ 4877003 w 4877992"/>
              <a:gd name="connsiteY2" fmla="*/ 4031536 h 4031536"/>
              <a:gd name="connsiteX3" fmla="*/ 10269 w 4877992"/>
              <a:gd name="connsiteY3" fmla="*/ 4004035 h 4031536"/>
              <a:gd name="connsiteX4" fmla="*/ 436 w 4877992"/>
              <a:gd name="connsiteY4" fmla="*/ 0 h 4031536"/>
              <a:gd name="connsiteX0" fmla="*/ 436 w 4917810"/>
              <a:gd name="connsiteY0" fmla="*/ 0 h 4031536"/>
              <a:gd name="connsiteX1" fmla="*/ 4916774 w 4917810"/>
              <a:gd name="connsiteY1" fmla="*/ 2957 h 4031536"/>
              <a:gd name="connsiteX2" fmla="*/ 4877003 w 4917810"/>
              <a:gd name="connsiteY2" fmla="*/ 4031536 h 4031536"/>
              <a:gd name="connsiteX3" fmla="*/ 10269 w 4917810"/>
              <a:gd name="connsiteY3" fmla="*/ 4004035 h 4031536"/>
              <a:gd name="connsiteX4" fmla="*/ 436 w 4917810"/>
              <a:gd name="connsiteY4" fmla="*/ 0 h 4031536"/>
              <a:gd name="connsiteX0" fmla="*/ 436 w 4919882"/>
              <a:gd name="connsiteY0" fmla="*/ 0 h 4031536"/>
              <a:gd name="connsiteX1" fmla="*/ 4916774 w 4919882"/>
              <a:gd name="connsiteY1" fmla="*/ 2957 h 4031536"/>
              <a:gd name="connsiteX2" fmla="*/ 4904503 w 4919882"/>
              <a:gd name="connsiteY2" fmla="*/ 4031536 h 4031536"/>
              <a:gd name="connsiteX3" fmla="*/ 10269 w 4919882"/>
              <a:gd name="connsiteY3" fmla="*/ 4004035 h 4031536"/>
              <a:gd name="connsiteX4" fmla="*/ 436 w 4919882"/>
              <a:gd name="connsiteY4" fmla="*/ 0 h 4031536"/>
              <a:gd name="connsiteX0" fmla="*/ 436 w 4918349"/>
              <a:gd name="connsiteY0" fmla="*/ 0 h 4024661"/>
              <a:gd name="connsiteX1" fmla="*/ 4916774 w 4918349"/>
              <a:gd name="connsiteY1" fmla="*/ 2957 h 4024661"/>
              <a:gd name="connsiteX2" fmla="*/ 4890752 w 4918349"/>
              <a:gd name="connsiteY2" fmla="*/ 4024661 h 4024661"/>
              <a:gd name="connsiteX3" fmla="*/ 10269 w 4918349"/>
              <a:gd name="connsiteY3" fmla="*/ 4004035 h 4024661"/>
              <a:gd name="connsiteX4" fmla="*/ 436 w 4918349"/>
              <a:gd name="connsiteY4" fmla="*/ 0 h 4024661"/>
              <a:gd name="connsiteX0" fmla="*/ 436 w 4918349"/>
              <a:gd name="connsiteY0" fmla="*/ 0 h 4004036"/>
              <a:gd name="connsiteX1" fmla="*/ 4916774 w 4918349"/>
              <a:gd name="connsiteY1" fmla="*/ 2957 h 4004036"/>
              <a:gd name="connsiteX2" fmla="*/ 4890752 w 4918349"/>
              <a:gd name="connsiteY2" fmla="*/ 4004036 h 4004036"/>
              <a:gd name="connsiteX3" fmla="*/ 10269 w 4918349"/>
              <a:gd name="connsiteY3" fmla="*/ 4004035 h 4004036"/>
              <a:gd name="connsiteX4" fmla="*/ 436 w 4918349"/>
              <a:gd name="connsiteY4" fmla="*/ 0 h 4004036"/>
              <a:gd name="connsiteX0" fmla="*/ 28 w 5179199"/>
              <a:gd name="connsiteY0" fmla="*/ 0 h 4010911"/>
              <a:gd name="connsiteX1" fmla="*/ 5177624 w 5179199"/>
              <a:gd name="connsiteY1" fmla="*/ 9832 h 4010911"/>
              <a:gd name="connsiteX2" fmla="*/ 5151602 w 5179199"/>
              <a:gd name="connsiteY2" fmla="*/ 4010911 h 4010911"/>
              <a:gd name="connsiteX3" fmla="*/ 271119 w 5179199"/>
              <a:gd name="connsiteY3" fmla="*/ 4010910 h 4010911"/>
              <a:gd name="connsiteX4" fmla="*/ 28 w 5179199"/>
              <a:gd name="connsiteY4" fmla="*/ 0 h 4010911"/>
              <a:gd name="connsiteX0" fmla="*/ 26 w 5179197"/>
              <a:gd name="connsiteY0" fmla="*/ 0 h 4010911"/>
              <a:gd name="connsiteX1" fmla="*/ 5177622 w 5179197"/>
              <a:gd name="connsiteY1" fmla="*/ 9832 h 4010911"/>
              <a:gd name="connsiteX2" fmla="*/ 5151600 w 5179197"/>
              <a:gd name="connsiteY2" fmla="*/ 4010911 h 4010911"/>
              <a:gd name="connsiteX3" fmla="*/ 305493 w 5179197"/>
              <a:gd name="connsiteY3" fmla="*/ 4010910 h 4010911"/>
              <a:gd name="connsiteX4" fmla="*/ 26 w 5179197"/>
              <a:gd name="connsiteY4" fmla="*/ 0 h 4010911"/>
              <a:gd name="connsiteX0" fmla="*/ 40 w 5179211"/>
              <a:gd name="connsiteY0" fmla="*/ 0 h 4010911"/>
              <a:gd name="connsiteX1" fmla="*/ 5177636 w 5179211"/>
              <a:gd name="connsiteY1" fmla="*/ 9832 h 4010911"/>
              <a:gd name="connsiteX2" fmla="*/ 5151614 w 5179211"/>
              <a:gd name="connsiteY2" fmla="*/ 4010911 h 4010911"/>
              <a:gd name="connsiteX3" fmla="*/ 305507 w 5179211"/>
              <a:gd name="connsiteY3" fmla="*/ 4010910 h 4010911"/>
              <a:gd name="connsiteX4" fmla="*/ 40 w 5179211"/>
              <a:gd name="connsiteY4" fmla="*/ 0 h 4010911"/>
              <a:gd name="connsiteX0" fmla="*/ 0 w 5179171"/>
              <a:gd name="connsiteY0" fmla="*/ 0 h 4010911"/>
              <a:gd name="connsiteX1" fmla="*/ 5177596 w 5179171"/>
              <a:gd name="connsiteY1" fmla="*/ 9832 h 4010911"/>
              <a:gd name="connsiteX2" fmla="*/ 5151574 w 5179171"/>
              <a:gd name="connsiteY2" fmla="*/ 4010911 h 4010911"/>
              <a:gd name="connsiteX3" fmla="*/ 305467 w 5179171"/>
              <a:gd name="connsiteY3" fmla="*/ 4010910 h 4010911"/>
              <a:gd name="connsiteX4" fmla="*/ 0 w 5179171"/>
              <a:gd name="connsiteY4" fmla="*/ 0 h 4010911"/>
              <a:gd name="connsiteX0" fmla="*/ 0 w 5179171"/>
              <a:gd name="connsiteY0" fmla="*/ 0 h 4010911"/>
              <a:gd name="connsiteX1" fmla="*/ 5177596 w 5179171"/>
              <a:gd name="connsiteY1" fmla="*/ 9832 h 4010911"/>
              <a:gd name="connsiteX2" fmla="*/ 5151574 w 5179171"/>
              <a:gd name="connsiteY2" fmla="*/ 4010911 h 4010911"/>
              <a:gd name="connsiteX3" fmla="*/ 346718 w 5179171"/>
              <a:gd name="connsiteY3" fmla="*/ 4010910 h 4010911"/>
              <a:gd name="connsiteX4" fmla="*/ 0 w 5179171"/>
              <a:gd name="connsiteY4" fmla="*/ 0 h 4010911"/>
              <a:gd name="connsiteX0" fmla="*/ 0 w 5179171"/>
              <a:gd name="connsiteY0" fmla="*/ 0 h 4017785"/>
              <a:gd name="connsiteX1" fmla="*/ 5177596 w 5179171"/>
              <a:gd name="connsiteY1" fmla="*/ 9832 h 4017785"/>
              <a:gd name="connsiteX2" fmla="*/ 5151574 w 5179171"/>
              <a:gd name="connsiteY2" fmla="*/ 4010911 h 4017785"/>
              <a:gd name="connsiteX3" fmla="*/ 422345 w 5179171"/>
              <a:gd name="connsiteY3" fmla="*/ 4017785 h 4017785"/>
              <a:gd name="connsiteX4" fmla="*/ 0 w 5179171"/>
              <a:gd name="connsiteY4" fmla="*/ 0 h 4017785"/>
              <a:gd name="connsiteX0" fmla="*/ 0 w 5179171"/>
              <a:gd name="connsiteY0" fmla="*/ 0 h 4017785"/>
              <a:gd name="connsiteX1" fmla="*/ 5177596 w 5179171"/>
              <a:gd name="connsiteY1" fmla="*/ 9832 h 4017785"/>
              <a:gd name="connsiteX2" fmla="*/ 5151574 w 5179171"/>
              <a:gd name="connsiteY2" fmla="*/ 4010911 h 4017785"/>
              <a:gd name="connsiteX3" fmla="*/ 422345 w 5179171"/>
              <a:gd name="connsiteY3" fmla="*/ 4017785 h 4017785"/>
              <a:gd name="connsiteX4" fmla="*/ 0 w 5179171"/>
              <a:gd name="connsiteY4" fmla="*/ 0 h 4017785"/>
              <a:gd name="connsiteX0" fmla="*/ 0 w 5158902"/>
              <a:gd name="connsiteY0" fmla="*/ 0 h 4017785"/>
              <a:gd name="connsiteX1" fmla="*/ 5150095 w 5158902"/>
              <a:gd name="connsiteY1" fmla="*/ 9832 h 4017785"/>
              <a:gd name="connsiteX2" fmla="*/ 5151574 w 5158902"/>
              <a:gd name="connsiteY2" fmla="*/ 4010911 h 4017785"/>
              <a:gd name="connsiteX3" fmla="*/ 422345 w 5158902"/>
              <a:gd name="connsiteY3" fmla="*/ 4017785 h 4017785"/>
              <a:gd name="connsiteX4" fmla="*/ 0 w 5158902"/>
              <a:gd name="connsiteY4" fmla="*/ 0 h 4017785"/>
              <a:gd name="connsiteX0" fmla="*/ 0 w 5157205"/>
              <a:gd name="connsiteY0" fmla="*/ 0 h 4017785"/>
              <a:gd name="connsiteX1" fmla="*/ 5150095 w 5157205"/>
              <a:gd name="connsiteY1" fmla="*/ 9832 h 4017785"/>
              <a:gd name="connsiteX2" fmla="*/ 5151574 w 5157205"/>
              <a:gd name="connsiteY2" fmla="*/ 4010911 h 4017785"/>
              <a:gd name="connsiteX3" fmla="*/ 422345 w 5157205"/>
              <a:gd name="connsiteY3" fmla="*/ 4017785 h 4017785"/>
              <a:gd name="connsiteX4" fmla="*/ 0 w 5157205"/>
              <a:gd name="connsiteY4" fmla="*/ 0 h 4017785"/>
              <a:gd name="connsiteX0" fmla="*/ 0 w 5151574"/>
              <a:gd name="connsiteY0" fmla="*/ 0 h 4017785"/>
              <a:gd name="connsiteX1" fmla="*/ 5150095 w 5151574"/>
              <a:gd name="connsiteY1" fmla="*/ 9832 h 4017785"/>
              <a:gd name="connsiteX2" fmla="*/ 5151574 w 5151574"/>
              <a:gd name="connsiteY2" fmla="*/ 4010911 h 4017785"/>
              <a:gd name="connsiteX3" fmla="*/ 422345 w 5151574"/>
              <a:gd name="connsiteY3" fmla="*/ 4017785 h 4017785"/>
              <a:gd name="connsiteX4" fmla="*/ 0 w 5151574"/>
              <a:gd name="connsiteY4" fmla="*/ 0 h 4017785"/>
              <a:gd name="connsiteX0" fmla="*/ 0 w 5151574"/>
              <a:gd name="connsiteY0" fmla="*/ 0 h 4022572"/>
              <a:gd name="connsiteX1" fmla="*/ 5150095 w 5151574"/>
              <a:gd name="connsiteY1" fmla="*/ 9832 h 4022572"/>
              <a:gd name="connsiteX2" fmla="*/ 5151574 w 5151574"/>
              <a:gd name="connsiteY2" fmla="*/ 4010911 h 4022572"/>
              <a:gd name="connsiteX3" fmla="*/ 422345 w 5151574"/>
              <a:gd name="connsiteY3" fmla="*/ 4017785 h 4022572"/>
              <a:gd name="connsiteX4" fmla="*/ 0 w 5151574"/>
              <a:gd name="connsiteY4" fmla="*/ 0 h 4022572"/>
              <a:gd name="connsiteX0" fmla="*/ 0 w 5151574"/>
              <a:gd name="connsiteY0" fmla="*/ 0 h 4022572"/>
              <a:gd name="connsiteX1" fmla="*/ 5150095 w 5151574"/>
              <a:gd name="connsiteY1" fmla="*/ 9832 h 4022572"/>
              <a:gd name="connsiteX2" fmla="*/ 5151574 w 5151574"/>
              <a:gd name="connsiteY2" fmla="*/ 4010911 h 4022572"/>
              <a:gd name="connsiteX3" fmla="*/ 381094 w 5151574"/>
              <a:gd name="connsiteY3" fmla="*/ 4017785 h 4022572"/>
              <a:gd name="connsiteX4" fmla="*/ 0 w 5151574"/>
              <a:gd name="connsiteY4" fmla="*/ 0 h 4022572"/>
              <a:gd name="connsiteX0" fmla="*/ 0 w 5151574"/>
              <a:gd name="connsiteY0" fmla="*/ 0 h 4022572"/>
              <a:gd name="connsiteX1" fmla="*/ 5150095 w 5151574"/>
              <a:gd name="connsiteY1" fmla="*/ 9832 h 4022572"/>
              <a:gd name="connsiteX2" fmla="*/ 5151574 w 5151574"/>
              <a:gd name="connsiteY2" fmla="*/ 4010911 h 4022572"/>
              <a:gd name="connsiteX3" fmla="*/ 381094 w 5151574"/>
              <a:gd name="connsiteY3" fmla="*/ 4017785 h 4022572"/>
              <a:gd name="connsiteX4" fmla="*/ 0 w 5151574"/>
              <a:gd name="connsiteY4" fmla="*/ 0 h 4022572"/>
              <a:gd name="connsiteX0" fmla="*/ 0 w 5151574"/>
              <a:gd name="connsiteY0" fmla="*/ 0 h 4022572"/>
              <a:gd name="connsiteX1" fmla="*/ 5150095 w 5151574"/>
              <a:gd name="connsiteY1" fmla="*/ 9832 h 4022572"/>
              <a:gd name="connsiteX2" fmla="*/ 5151574 w 5151574"/>
              <a:gd name="connsiteY2" fmla="*/ 4010911 h 4022572"/>
              <a:gd name="connsiteX3" fmla="*/ 326093 w 5151574"/>
              <a:gd name="connsiteY3" fmla="*/ 4017785 h 4022572"/>
              <a:gd name="connsiteX4" fmla="*/ 0 w 5151574"/>
              <a:gd name="connsiteY4" fmla="*/ 0 h 4022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51574" h="4022572">
                <a:moveTo>
                  <a:pt x="0" y="0"/>
                </a:moveTo>
                <a:lnTo>
                  <a:pt x="5150095" y="9832"/>
                </a:lnTo>
                <a:cubicBezTo>
                  <a:pt x="5150588" y="28071"/>
                  <a:pt x="5151081" y="4009526"/>
                  <a:pt x="5151574" y="4010911"/>
                </a:cubicBezTo>
                <a:cubicBezTo>
                  <a:pt x="5149582" y="4033828"/>
                  <a:pt x="1902503" y="4015494"/>
                  <a:pt x="326093" y="4017785"/>
                </a:cubicBezTo>
                <a:cubicBezTo>
                  <a:pt x="322495" y="4039808"/>
                  <a:pt x="120476" y="1407990"/>
                  <a:pt x="0" y="0"/>
                </a:cubicBezTo>
                <a:close/>
              </a:path>
            </a:pathLst>
          </a:custGeom>
        </p:spPr>
        <p:txBody>
          <a:bodyPr anchor="t">
            <a:normAutofit/>
          </a:bodyPr>
          <a:lstStyle>
            <a:lvl1pPr marL="0" indent="0" algn="r">
              <a:lnSpc>
                <a:spcPts val="6000"/>
              </a:lnSpc>
              <a:spcBef>
                <a:spcPts val="0"/>
              </a:spcBef>
              <a:buNone/>
              <a:defRPr sz="6500" b="1" baseline="0">
                <a:solidFill>
                  <a:schemeClr val="bg1"/>
                </a:solidFill>
                <a:latin typeface="+mn-lt"/>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Enter presentation</a:t>
            </a:r>
          </a:p>
        </p:txBody>
      </p:sp>
      <p:sp>
        <p:nvSpPr>
          <p:cNvPr id="13" name="Text Placeholder 28">
            <a:extLst>
              <a:ext uri="{FF2B5EF4-FFF2-40B4-BE49-F238E27FC236}">
                <a16:creationId xmlns:a16="http://schemas.microsoft.com/office/drawing/2014/main" id="{4139275B-391D-4C4C-ABE7-ECAE9F6E1093}"/>
              </a:ext>
            </a:extLst>
          </p:cNvPr>
          <p:cNvSpPr>
            <a:spLocks noGrp="1"/>
          </p:cNvSpPr>
          <p:nvPr>
            <p:ph type="body" sz="quarter" idx="12" hasCustomPrompt="1"/>
          </p:nvPr>
        </p:nvSpPr>
        <p:spPr>
          <a:xfrm>
            <a:off x="7104237" y="5071879"/>
            <a:ext cx="4613145" cy="506140"/>
          </a:xfrm>
          <a:prstGeom prst="rect">
            <a:avLst/>
          </a:prstGeom>
        </p:spPr>
        <p:txBody>
          <a:bodyPr>
            <a:normAutofit/>
          </a:bodyPr>
          <a:lstStyle>
            <a:lvl1pPr marL="0" indent="0" algn="r">
              <a:lnSpc>
                <a:spcPct val="100000"/>
              </a:lnSpc>
              <a:buNone/>
              <a:defRPr sz="2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err="1"/>
              <a:t>Name/Subtitle</a:t>
            </a:r>
            <a:endParaRPr lang="en-US" dirty="0"/>
          </a:p>
        </p:txBody>
      </p:sp>
      <p:sp>
        <p:nvSpPr>
          <p:cNvPr id="14" name="Text Placeholder 28">
            <a:extLst>
              <a:ext uri="{FF2B5EF4-FFF2-40B4-BE49-F238E27FC236}">
                <a16:creationId xmlns:a16="http://schemas.microsoft.com/office/drawing/2014/main" id="{42B20244-7BC3-C848-8DDE-36FE79DE7CEA}"/>
              </a:ext>
            </a:extLst>
          </p:cNvPr>
          <p:cNvSpPr>
            <a:spLocks noGrp="1"/>
          </p:cNvSpPr>
          <p:nvPr>
            <p:ph type="body" sz="quarter" idx="13" hasCustomPrompt="1"/>
          </p:nvPr>
        </p:nvSpPr>
        <p:spPr>
          <a:xfrm>
            <a:off x="9036095" y="5520863"/>
            <a:ext cx="2681287" cy="329046"/>
          </a:xfrm>
          <a:prstGeom prst="rect">
            <a:avLst/>
          </a:prstGeom>
        </p:spPr>
        <p:txBody>
          <a:bodyPr>
            <a:normAutofit/>
          </a:bodyPr>
          <a:lstStyle>
            <a:lvl1pPr marL="0" indent="0" algn="r">
              <a:buNone/>
              <a:defRPr sz="1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XX.XX. 20XX</a:t>
            </a:r>
          </a:p>
        </p:txBody>
      </p:sp>
      <p:cxnSp>
        <p:nvCxnSpPr>
          <p:cNvPr id="4" name="Rett linje 3">
            <a:extLst>
              <a:ext uri="{FF2B5EF4-FFF2-40B4-BE49-F238E27FC236}">
                <a16:creationId xmlns:a16="http://schemas.microsoft.com/office/drawing/2014/main" id="{CECB6990-08C9-7144-BA0E-A4CC4244ECC0}"/>
              </a:ext>
            </a:extLst>
          </p:cNvPr>
          <p:cNvCxnSpPr>
            <a:cxnSpLocks/>
          </p:cNvCxnSpPr>
          <p:nvPr userDrawn="1"/>
        </p:nvCxnSpPr>
        <p:spPr>
          <a:xfrm>
            <a:off x="2743200" y="4249812"/>
            <a:ext cx="378941"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1" name="Rett linje 10">
            <a:extLst>
              <a:ext uri="{FF2B5EF4-FFF2-40B4-BE49-F238E27FC236}">
                <a16:creationId xmlns:a16="http://schemas.microsoft.com/office/drawing/2014/main" id="{0A4D05EC-D080-A442-8A2D-7B2BF4DC2115}"/>
              </a:ext>
            </a:extLst>
          </p:cNvPr>
          <p:cNvCxnSpPr>
            <a:cxnSpLocks/>
          </p:cNvCxnSpPr>
          <p:nvPr userDrawn="1"/>
        </p:nvCxnSpPr>
        <p:spPr>
          <a:xfrm>
            <a:off x="4983210" y="3714158"/>
            <a:ext cx="325390"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5" name="Rett linje 14">
            <a:extLst>
              <a:ext uri="{FF2B5EF4-FFF2-40B4-BE49-F238E27FC236}">
                <a16:creationId xmlns:a16="http://schemas.microsoft.com/office/drawing/2014/main" id="{F7D24EF4-1E16-ED45-9912-8350E1C0D153}"/>
              </a:ext>
            </a:extLst>
          </p:cNvPr>
          <p:cNvCxnSpPr>
            <a:cxnSpLocks/>
          </p:cNvCxnSpPr>
          <p:nvPr userDrawn="1"/>
        </p:nvCxnSpPr>
        <p:spPr>
          <a:xfrm>
            <a:off x="3702050" y="5840543"/>
            <a:ext cx="961931" cy="0"/>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 name="Ellipse 7">
            <a:extLst>
              <a:ext uri="{FF2B5EF4-FFF2-40B4-BE49-F238E27FC236}">
                <a16:creationId xmlns:a16="http://schemas.microsoft.com/office/drawing/2014/main" id="{22F7B356-29B2-374B-BAC3-BC60F85BD239}"/>
              </a:ext>
            </a:extLst>
          </p:cNvPr>
          <p:cNvSpPr/>
          <p:nvPr userDrawn="1"/>
        </p:nvSpPr>
        <p:spPr>
          <a:xfrm>
            <a:off x="3149356" y="4222415"/>
            <a:ext cx="57600" cy="576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Ellipse 15">
            <a:extLst>
              <a:ext uri="{FF2B5EF4-FFF2-40B4-BE49-F238E27FC236}">
                <a16:creationId xmlns:a16="http://schemas.microsoft.com/office/drawing/2014/main" id="{DBF312D2-CFF9-CF4D-A646-E128CD36571D}"/>
              </a:ext>
            </a:extLst>
          </p:cNvPr>
          <p:cNvSpPr/>
          <p:nvPr userDrawn="1"/>
        </p:nvSpPr>
        <p:spPr>
          <a:xfrm>
            <a:off x="3066909" y="4138565"/>
            <a:ext cx="222494" cy="22249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7" name="Ellipse 16">
            <a:extLst>
              <a:ext uri="{FF2B5EF4-FFF2-40B4-BE49-F238E27FC236}">
                <a16:creationId xmlns:a16="http://schemas.microsoft.com/office/drawing/2014/main" id="{9001F1C7-F7C5-7B4B-8DDA-4D8C827C9E97}"/>
              </a:ext>
            </a:extLst>
          </p:cNvPr>
          <p:cNvSpPr/>
          <p:nvPr userDrawn="1"/>
        </p:nvSpPr>
        <p:spPr>
          <a:xfrm>
            <a:off x="4663981" y="5801551"/>
            <a:ext cx="77984" cy="77984"/>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8" name="Ellipse 17">
            <a:extLst>
              <a:ext uri="{FF2B5EF4-FFF2-40B4-BE49-F238E27FC236}">
                <a16:creationId xmlns:a16="http://schemas.microsoft.com/office/drawing/2014/main" id="{23D7176E-2683-984F-ADB2-18A4B477F496}"/>
              </a:ext>
            </a:extLst>
          </p:cNvPr>
          <p:cNvSpPr/>
          <p:nvPr userDrawn="1"/>
        </p:nvSpPr>
        <p:spPr>
          <a:xfrm>
            <a:off x="5378027" y="3675846"/>
            <a:ext cx="76624" cy="76624"/>
          </a:xfrm>
          <a:prstGeom prst="ellipse">
            <a:avLst/>
          </a:prstGeom>
          <a:solidFill>
            <a:schemeClr val="bg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0" name="Ellipse 19">
            <a:extLst>
              <a:ext uri="{FF2B5EF4-FFF2-40B4-BE49-F238E27FC236}">
                <a16:creationId xmlns:a16="http://schemas.microsoft.com/office/drawing/2014/main" id="{1E10E468-3202-1741-A720-66DA13AF679D}"/>
              </a:ext>
            </a:extLst>
          </p:cNvPr>
          <p:cNvSpPr/>
          <p:nvPr userDrawn="1"/>
        </p:nvSpPr>
        <p:spPr>
          <a:xfrm>
            <a:off x="3949276" y="4696608"/>
            <a:ext cx="151617" cy="151617"/>
          </a:xfrm>
          <a:prstGeom prst="ellipse">
            <a:avLst/>
          </a:prstGeom>
          <a:solidFill>
            <a:srgbClr val="DA4044">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3220593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randombar(horizontal)">
                                      <p:cBhvr>
                                        <p:cTn id="7" dur="1000"/>
                                        <p:tgtEl>
                                          <p:spTgt spid="12">
                                            <p:txEl>
                                              <p:pRg st="0" end="0"/>
                                            </p:txEl>
                                          </p:spTgt>
                                        </p:tgtEl>
                                      </p:cBhvr>
                                    </p:animEffect>
                                  </p:childTnLst>
                                </p:cTn>
                              </p:par>
                            </p:childTnLst>
                          </p:cTn>
                        </p:par>
                        <p:par>
                          <p:cTn id="8" fill="hold">
                            <p:stCondLst>
                              <p:cond delay="1000"/>
                            </p:stCondLst>
                            <p:childTnLst>
                              <p:par>
                                <p:cTn id="9" presetID="12" presetClass="entr" presetSubtype="8" repeatCount="indefinite"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ppt_x</p:attrName>
                                        </p:attrNameLst>
                                      </p:cBhvr>
                                      <p:tavLst>
                                        <p:tav tm="0">
                                          <p:val>
                                            <p:strVal val="#ppt_x-#ppt_w*1.125000"/>
                                          </p:val>
                                        </p:tav>
                                        <p:tav tm="100000">
                                          <p:val>
                                            <p:strVal val="#ppt_x"/>
                                          </p:val>
                                        </p:tav>
                                      </p:tavLst>
                                    </p:anim>
                                    <p:animEffect transition="in" filter="wipe(right)">
                                      <p:cBhvr>
                                        <p:cTn id="12" dur="500"/>
                                        <p:tgtEl>
                                          <p:spTgt spid="4"/>
                                        </p:tgtEl>
                                      </p:cBhvr>
                                    </p:animEffect>
                                  </p:childTnLst>
                                </p:cTn>
                              </p:par>
                              <p:par>
                                <p:cTn id="13" presetID="12" presetClass="entr" presetSubtype="2" repeatCount="indefinite"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p:tgtEl>
                                          <p:spTgt spid="11"/>
                                        </p:tgtEl>
                                        <p:attrNameLst>
                                          <p:attrName>ppt_x</p:attrName>
                                        </p:attrNameLst>
                                      </p:cBhvr>
                                      <p:tavLst>
                                        <p:tav tm="0">
                                          <p:val>
                                            <p:strVal val="#ppt_x+#ppt_w*1.125000"/>
                                          </p:val>
                                        </p:tav>
                                        <p:tav tm="100000">
                                          <p:val>
                                            <p:strVal val="#ppt_x"/>
                                          </p:val>
                                        </p:tav>
                                      </p:tavLst>
                                    </p:anim>
                                    <p:animEffect transition="in" filter="wipe(left)">
                                      <p:cBhvr>
                                        <p:cTn id="16" dur="1000"/>
                                        <p:tgtEl>
                                          <p:spTgt spid="11"/>
                                        </p:tgtEl>
                                      </p:cBhvr>
                                    </p:animEffect>
                                  </p:childTnLst>
                                </p:cTn>
                              </p:par>
                              <p:par>
                                <p:cTn id="17" presetID="12" presetClass="entr" presetSubtype="8" repeatCount="indefinite"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2000"/>
                                        <p:tgtEl>
                                          <p:spTgt spid="15"/>
                                        </p:tgtEl>
                                        <p:attrNameLst>
                                          <p:attrName>ppt_x</p:attrName>
                                        </p:attrNameLst>
                                      </p:cBhvr>
                                      <p:tavLst>
                                        <p:tav tm="0">
                                          <p:val>
                                            <p:strVal val="#ppt_x-#ppt_w*1.125000"/>
                                          </p:val>
                                        </p:tav>
                                        <p:tav tm="100000">
                                          <p:val>
                                            <p:strVal val="#ppt_x"/>
                                          </p:val>
                                        </p:tav>
                                      </p:tavLst>
                                    </p:anim>
                                    <p:animEffect transition="in" filter="wipe(right)">
                                      <p:cBhvr>
                                        <p:cTn id="20" dur="2000"/>
                                        <p:tgtEl>
                                          <p:spTgt spid="15"/>
                                        </p:tgtEl>
                                      </p:cBhvr>
                                    </p:animEffect>
                                  </p:childTnLst>
                                </p:cTn>
                              </p:par>
                              <p:par>
                                <p:cTn id="21" presetID="26" presetClass="emph" presetSubtype="0" repeatCount="indefinite" fill="hold" grpId="0" nodeType="withEffect">
                                  <p:stCondLst>
                                    <p:cond delay="0"/>
                                  </p:stCondLst>
                                  <p:childTnLst>
                                    <p:animEffect transition="out" filter="fade">
                                      <p:cBhvr>
                                        <p:cTn id="22" dur="500" tmFilter="0, 0; .2, .5; .8, .5; 1, 0"/>
                                        <p:tgtEl>
                                          <p:spTgt spid="8"/>
                                        </p:tgtEl>
                                      </p:cBhvr>
                                    </p:animEffect>
                                    <p:animScale>
                                      <p:cBhvr>
                                        <p:cTn id="23" dur="250" autoRev="1" fill="hold"/>
                                        <p:tgtEl>
                                          <p:spTgt spid="8"/>
                                        </p:tgtEl>
                                      </p:cBhvr>
                                      <p:by x="105000" y="105000"/>
                                    </p:animScale>
                                  </p:childTnLst>
                                </p:cTn>
                              </p:par>
                              <p:par>
                                <p:cTn id="24" presetID="26" presetClass="emph" presetSubtype="0" repeatCount="indefinite" fill="hold" grpId="0" nodeType="withEffect">
                                  <p:stCondLst>
                                    <p:cond delay="0"/>
                                  </p:stCondLst>
                                  <p:childTnLst>
                                    <p:animEffect transition="out" filter="fade">
                                      <p:cBhvr>
                                        <p:cTn id="25" dur="500" tmFilter="0, 0; .2, .5; .8, .5; 1, 0"/>
                                        <p:tgtEl>
                                          <p:spTgt spid="16"/>
                                        </p:tgtEl>
                                      </p:cBhvr>
                                    </p:animEffect>
                                    <p:animScale>
                                      <p:cBhvr>
                                        <p:cTn id="26" dur="250" autoRev="1" fill="hold"/>
                                        <p:tgtEl>
                                          <p:spTgt spid="16"/>
                                        </p:tgtEl>
                                      </p:cBhvr>
                                      <p:by x="105000" y="105000"/>
                                    </p:animScale>
                                  </p:childTnLst>
                                </p:cTn>
                              </p:par>
                              <p:par>
                                <p:cTn id="27" presetID="26" presetClass="emph" presetSubtype="0" repeatCount="indefinite" fill="hold" grpId="0" nodeType="withEffect">
                                  <p:stCondLst>
                                    <p:cond delay="0"/>
                                  </p:stCondLst>
                                  <p:childTnLst>
                                    <p:animEffect transition="out" filter="fade">
                                      <p:cBhvr>
                                        <p:cTn id="28" dur="500" tmFilter="0, 0; .2, .5; .8, .5; 1, 0"/>
                                        <p:tgtEl>
                                          <p:spTgt spid="17"/>
                                        </p:tgtEl>
                                      </p:cBhvr>
                                    </p:animEffect>
                                    <p:animScale>
                                      <p:cBhvr>
                                        <p:cTn id="29" dur="250" autoRev="1" fill="hold"/>
                                        <p:tgtEl>
                                          <p:spTgt spid="17"/>
                                        </p:tgtEl>
                                      </p:cBhvr>
                                      <p:by x="105000" y="105000"/>
                                    </p:animScale>
                                  </p:childTnLst>
                                </p:cTn>
                              </p:par>
                              <p:par>
                                <p:cTn id="30" presetID="26" presetClass="emph" presetSubtype="0" repeatCount="indefinite" fill="hold" grpId="0" nodeType="withEffect">
                                  <p:stCondLst>
                                    <p:cond delay="0"/>
                                  </p:stCondLst>
                                  <p:childTnLst>
                                    <p:animEffect transition="out" filter="fade">
                                      <p:cBhvr>
                                        <p:cTn id="31" dur="500" tmFilter="0, 0; .2, .5; .8, .5; 1, 0"/>
                                        <p:tgtEl>
                                          <p:spTgt spid="18"/>
                                        </p:tgtEl>
                                      </p:cBhvr>
                                    </p:animEffect>
                                    <p:animScale>
                                      <p:cBhvr>
                                        <p:cTn id="32" dur="250" autoRev="1" fill="hold"/>
                                        <p:tgtEl>
                                          <p:spTgt spid="18"/>
                                        </p:tgtEl>
                                      </p:cBhvr>
                                      <p:by x="105000" y="105000"/>
                                    </p:animScale>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fltVal val="0"/>
                                          </p:val>
                                        </p:tav>
                                        <p:tav tm="100000">
                                          <p:val>
                                            <p:strVal val="#ppt_w"/>
                                          </p:val>
                                        </p:tav>
                                      </p:tavLst>
                                    </p:anim>
                                    <p:anim calcmode="lin" valueType="num">
                                      <p:cBhvr>
                                        <p:cTn id="38" dur="10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4" presetClass="entr" presetSubtype="1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randombar(horizontal)">
                      <p:cBhvr>
                        <p:cTn dur="1000"/>
                        <p:tgtEl>
                          <p:spTgt spid="12"/>
                        </p:tgtEl>
                      </p:cBhvr>
                    </p:animEffect>
                  </p:childTnLst>
                </p:cTn>
              </p:par>
            </p:tnLst>
          </p:tmpl>
        </p:tmplLst>
      </p:bldP>
      <p:bldP spid="8" grpId="0" animBg="1"/>
      <p:bldP spid="16" grpId="0" animBg="1"/>
      <p:bldP spid="17" grpId="0" animBg="1"/>
      <p:bldP spid="18" grpId="0" animBg="1"/>
      <p:bldP spid="20" grpId="0" animBg="1"/>
    </p:bldLst>
  </p:timing>
  <p:extLst mod="1">
    <p:ext uri="{DCECCB84-F9BA-43D5-87BE-67443E8EF086}">
      <p15:sldGuideLst xmlns:p15="http://schemas.microsoft.com/office/powerpoint/2012/main">
        <p15:guide id="1" orient="horz" pos="2228">
          <p15:clr>
            <a:srgbClr val="FBAE40"/>
          </p15:clr>
        </p15:guide>
        <p15:guide id="2" pos="7423">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03a_Cases Images">
    <p:spTree>
      <p:nvGrpSpPr>
        <p:cNvPr id="1" name=""/>
        <p:cNvGrpSpPr/>
        <p:nvPr/>
      </p:nvGrpSpPr>
      <p:grpSpPr>
        <a:xfrm>
          <a:off x="0" y="0"/>
          <a:ext cx="0" cy="0"/>
          <a:chOff x="0" y="0"/>
          <a:chExt cx="0" cy="0"/>
        </a:xfrm>
      </p:grpSpPr>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26" name="Plassholder for bilde 25">
            <a:extLst>
              <a:ext uri="{FF2B5EF4-FFF2-40B4-BE49-F238E27FC236}">
                <a16:creationId xmlns:a16="http://schemas.microsoft.com/office/drawing/2014/main" id="{BE6368B0-B78E-D545-A6E2-A6A8D9FD94CF}"/>
              </a:ext>
            </a:extLst>
          </p:cNvPr>
          <p:cNvSpPr>
            <a:spLocks noGrp="1"/>
          </p:cNvSpPr>
          <p:nvPr>
            <p:ph type="pic" sz="quarter" idx="18" hasCustomPrompt="1"/>
          </p:nvPr>
        </p:nvSpPr>
        <p:spPr>
          <a:xfrm>
            <a:off x="6096000" y="0"/>
            <a:ext cx="6100764" cy="3429000"/>
          </a:xfrm>
          <a:prstGeom prst="rect">
            <a:avLst/>
          </a:prstGeom>
        </p:spPr>
        <p:txBody>
          <a:bodyPr anchor="ctr"/>
          <a:lstStyle>
            <a:lvl1pPr marL="0" indent="0" algn="ctr">
              <a:buNone/>
              <a:defRPr/>
            </a:lvl1pPr>
          </a:lstStyle>
          <a:p>
            <a:r>
              <a:rPr lang="nb-NO"/>
              <a:t>Image</a:t>
            </a:r>
            <a:endParaRPr/>
          </a:p>
        </p:txBody>
      </p:sp>
      <p:sp>
        <p:nvSpPr>
          <p:cNvPr id="14" name="Plassholder for tekst 3">
            <a:extLst>
              <a:ext uri="{FF2B5EF4-FFF2-40B4-BE49-F238E27FC236}">
                <a16:creationId xmlns:a16="http://schemas.microsoft.com/office/drawing/2014/main" id="{26B6DE0C-18AC-764B-A4EE-F9AF7104E44A}"/>
              </a:ext>
            </a:extLst>
          </p:cNvPr>
          <p:cNvSpPr>
            <a:spLocks noGrp="1"/>
          </p:cNvSpPr>
          <p:nvPr>
            <p:ph type="body" sz="quarter" idx="20" hasCustomPrompt="1"/>
          </p:nvPr>
        </p:nvSpPr>
        <p:spPr>
          <a:xfrm>
            <a:off x="946974" y="250788"/>
            <a:ext cx="4785232" cy="739237"/>
          </a:xfrm>
          <a:prstGeom prst="rect">
            <a:avLst/>
          </a:prstGeom>
        </p:spPr>
        <p:txBody>
          <a:bodyPr lIns="90000" bIns="0" anchor="b"/>
          <a:lstStyle>
            <a:lvl1pPr marL="0" indent="0">
              <a:buNone/>
              <a:defRPr sz="3600" b="1"/>
            </a:lvl1pPr>
            <a:lvl2pPr marL="457200" indent="0">
              <a:buNone/>
              <a:defRPr/>
            </a:lvl2pPr>
            <a:lvl3pPr marL="914400" indent="0">
              <a:buNone/>
              <a:defRPr/>
            </a:lvl3pPr>
            <a:lvl4pPr marL="1371600" indent="0">
              <a:buNone/>
              <a:defRPr/>
            </a:lvl4pPr>
            <a:lvl5pPr marL="1828800" indent="0">
              <a:buNone/>
              <a:defRPr/>
            </a:lvl5pPr>
          </a:lstStyle>
          <a:p>
            <a:pPr lvl="0"/>
            <a:r>
              <a:rPr lang="nb-NO"/>
              <a:t>Heading</a:t>
            </a:r>
          </a:p>
        </p:txBody>
      </p:sp>
      <p:sp>
        <p:nvSpPr>
          <p:cNvPr id="17" name="Plassholder for tekst 3">
            <a:extLst>
              <a:ext uri="{FF2B5EF4-FFF2-40B4-BE49-F238E27FC236}">
                <a16:creationId xmlns:a16="http://schemas.microsoft.com/office/drawing/2014/main" id="{BEDFC8D1-BA9B-2D4C-8DF6-C232CC847A15}"/>
              </a:ext>
            </a:extLst>
          </p:cNvPr>
          <p:cNvSpPr>
            <a:spLocks noGrp="1"/>
          </p:cNvSpPr>
          <p:nvPr>
            <p:ph type="body" sz="quarter" idx="25" hasCustomPrompt="1"/>
          </p:nvPr>
        </p:nvSpPr>
        <p:spPr>
          <a:xfrm>
            <a:off x="946974" y="1256903"/>
            <a:ext cx="4785232" cy="1926564"/>
          </a:xfrm>
          <a:prstGeom prst="rect">
            <a:avLst/>
          </a:prstGeom>
        </p:spPr>
        <p:txBody>
          <a:bodyPr/>
          <a:lstStyle>
            <a:lvl1pPr marL="0" indent="0">
              <a:lnSpc>
                <a:spcPct val="100000"/>
              </a:lnSpc>
              <a:spcBef>
                <a:spcPts val="0"/>
              </a:spcBef>
              <a:buNone/>
              <a:defRPr sz="16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Short text or quote about the project.</a:t>
            </a:r>
          </a:p>
        </p:txBody>
      </p:sp>
      <p:sp>
        <p:nvSpPr>
          <p:cNvPr id="22" name="Plassholder for bilde 25">
            <a:extLst>
              <a:ext uri="{FF2B5EF4-FFF2-40B4-BE49-F238E27FC236}">
                <a16:creationId xmlns:a16="http://schemas.microsoft.com/office/drawing/2014/main" id="{E7320D2E-F9A0-AF46-8A6E-EA1D5CB39EC0}"/>
              </a:ext>
            </a:extLst>
          </p:cNvPr>
          <p:cNvSpPr>
            <a:spLocks noGrp="1"/>
          </p:cNvSpPr>
          <p:nvPr>
            <p:ph type="pic" sz="quarter" idx="26" hasCustomPrompt="1"/>
          </p:nvPr>
        </p:nvSpPr>
        <p:spPr>
          <a:xfrm>
            <a:off x="6096000" y="3434575"/>
            <a:ext cx="6100764" cy="3429000"/>
          </a:xfrm>
          <a:prstGeom prst="rect">
            <a:avLst/>
          </a:prstGeom>
        </p:spPr>
        <p:txBody>
          <a:bodyPr anchor="ctr"/>
          <a:lstStyle>
            <a:lvl1pPr marL="0" indent="0" algn="ctr">
              <a:buNone/>
              <a:defRPr/>
            </a:lvl1pPr>
          </a:lstStyle>
          <a:p>
            <a:r>
              <a:rPr lang="nb-NO"/>
              <a:t>Image</a:t>
            </a:r>
            <a:endParaRPr/>
          </a:p>
        </p:txBody>
      </p:sp>
      <p:sp>
        <p:nvSpPr>
          <p:cNvPr id="23" name="Plassholder for bilde 25">
            <a:extLst>
              <a:ext uri="{FF2B5EF4-FFF2-40B4-BE49-F238E27FC236}">
                <a16:creationId xmlns:a16="http://schemas.microsoft.com/office/drawing/2014/main" id="{E4577300-2A37-2848-96AD-D486EF8C2CC0}"/>
              </a:ext>
            </a:extLst>
          </p:cNvPr>
          <p:cNvSpPr>
            <a:spLocks noGrp="1"/>
          </p:cNvSpPr>
          <p:nvPr>
            <p:ph type="pic" sz="quarter" idx="27" hasCustomPrompt="1"/>
          </p:nvPr>
        </p:nvSpPr>
        <p:spPr>
          <a:xfrm>
            <a:off x="-9602" y="3434575"/>
            <a:ext cx="3044902" cy="3429000"/>
          </a:xfrm>
          <a:prstGeom prst="rect">
            <a:avLst/>
          </a:prstGeom>
        </p:spPr>
        <p:txBody>
          <a:bodyPr anchor="ctr"/>
          <a:lstStyle>
            <a:lvl1pPr marL="0" indent="0" algn="ctr">
              <a:buNone/>
              <a:defRPr/>
            </a:lvl1pPr>
          </a:lstStyle>
          <a:p>
            <a:r>
              <a:rPr lang="nb-NO"/>
              <a:t>Image</a:t>
            </a:r>
            <a:endParaRPr/>
          </a:p>
        </p:txBody>
      </p:sp>
      <p:sp>
        <p:nvSpPr>
          <p:cNvPr id="24" name="Plassholder for bilde 25">
            <a:extLst>
              <a:ext uri="{FF2B5EF4-FFF2-40B4-BE49-F238E27FC236}">
                <a16:creationId xmlns:a16="http://schemas.microsoft.com/office/drawing/2014/main" id="{F6D095BA-2739-AA4C-8677-FEE170B3D757}"/>
              </a:ext>
            </a:extLst>
          </p:cNvPr>
          <p:cNvSpPr>
            <a:spLocks noGrp="1"/>
          </p:cNvSpPr>
          <p:nvPr>
            <p:ph type="pic" sz="quarter" idx="28" hasCustomPrompt="1"/>
          </p:nvPr>
        </p:nvSpPr>
        <p:spPr>
          <a:xfrm>
            <a:off x="3040566" y="3440151"/>
            <a:ext cx="3050168" cy="3429000"/>
          </a:xfrm>
          <a:prstGeom prst="rect">
            <a:avLst/>
          </a:prstGeom>
        </p:spPr>
        <p:txBody>
          <a:bodyPr anchor="ctr"/>
          <a:lstStyle>
            <a:lvl1pPr marL="0" indent="0" algn="ctr">
              <a:buNone/>
              <a:defRPr/>
            </a:lvl1pPr>
          </a:lstStyle>
          <a:p>
            <a:r>
              <a:rPr lang="nb-NO"/>
              <a:t>Image</a:t>
            </a:r>
            <a:endParaRPr/>
          </a:p>
        </p:txBody>
      </p:sp>
      <p:cxnSp>
        <p:nvCxnSpPr>
          <p:cNvPr id="25" name="Rett linje 24">
            <a:extLst>
              <a:ext uri="{FF2B5EF4-FFF2-40B4-BE49-F238E27FC236}">
                <a16:creationId xmlns:a16="http://schemas.microsoft.com/office/drawing/2014/main" id="{DCA78480-59D9-5241-A5A5-C0832C3D6BF0}"/>
              </a:ext>
            </a:extLst>
          </p:cNvPr>
          <p:cNvCxnSpPr>
            <a:cxnSpLocks/>
          </p:cNvCxnSpPr>
          <p:nvPr userDrawn="1"/>
        </p:nvCxnSpPr>
        <p:spPr>
          <a:xfrm>
            <a:off x="1025897" y="1046013"/>
            <a:ext cx="4699892"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5134914"/>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2160">
          <p15:clr>
            <a:srgbClr val="FBAE40"/>
          </p15:clr>
        </p15:guide>
        <p15:guide id="11" pos="257">
          <p15:clr>
            <a:srgbClr val="FBAE40"/>
          </p15:clr>
        </p15:guide>
        <p15:guide id="12" pos="1912">
          <p15:clr>
            <a:srgbClr val="FBAE40"/>
          </p15:clr>
        </p15:guide>
        <p15:guide id="13" orient="horz" pos="55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03a_Cases Images">
    <p:spTree>
      <p:nvGrpSpPr>
        <p:cNvPr id="1" name=""/>
        <p:cNvGrpSpPr/>
        <p:nvPr/>
      </p:nvGrpSpPr>
      <p:grpSpPr>
        <a:xfrm>
          <a:off x="0" y="0"/>
          <a:ext cx="0" cy="0"/>
          <a:chOff x="0" y="0"/>
          <a:chExt cx="0" cy="0"/>
        </a:xfrm>
      </p:grpSpPr>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26" name="Plassholder for bilde 25">
            <a:extLst>
              <a:ext uri="{FF2B5EF4-FFF2-40B4-BE49-F238E27FC236}">
                <a16:creationId xmlns:a16="http://schemas.microsoft.com/office/drawing/2014/main" id="{BE6368B0-B78E-D545-A6E2-A6A8D9FD94CF}"/>
              </a:ext>
            </a:extLst>
          </p:cNvPr>
          <p:cNvSpPr>
            <a:spLocks noGrp="1"/>
          </p:cNvSpPr>
          <p:nvPr>
            <p:ph type="pic" sz="quarter" idx="18" hasCustomPrompt="1"/>
          </p:nvPr>
        </p:nvSpPr>
        <p:spPr>
          <a:xfrm>
            <a:off x="6096000" y="0"/>
            <a:ext cx="6100764" cy="3429000"/>
          </a:xfrm>
          <a:prstGeom prst="rect">
            <a:avLst/>
          </a:prstGeom>
        </p:spPr>
        <p:txBody>
          <a:bodyPr anchor="ctr"/>
          <a:lstStyle>
            <a:lvl1pPr marL="0" indent="0" algn="ctr">
              <a:buNone/>
              <a:defRPr/>
            </a:lvl1pPr>
          </a:lstStyle>
          <a:p>
            <a:r>
              <a:rPr lang="nb-NO"/>
              <a:t>Image</a:t>
            </a:r>
            <a:endParaRPr/>
          </a:p>
        </p:txBody>
      </p:sp>
      <p:sp>
        <p:nvSpPr>
          <p:cNvPr id="14" name="Plassholder for tekst 3">
            <a:extLst>
              <a:ext uri="{FF2B5EF4-FFF2-40B4-BE49-F238E27FC236}">
                <a16:creationId xmlns:a16="http://schemas.microsoft.com/office/drawing/2014/main" id="{26B6DE0C-18AC-764B-A4EE-F9AF7104E44A}"/>
              </a:ext>
            </a:extLst>
          </p:cNvPr>
          <p:cNvSpPr>
            <a:spLocks noGrp="1"/>
          </p:cNvSpPr>
          <p:nvPr>
            <p:ph type="body" sz="quarter" idx="20" hasCustomPrompt="1"/>
          </p:nvPr>
        </p:nvSpPr>
        <p:spPr>
          <a:xfrm>
            <a:off x="946974" y="250788"/>
            <a:ext cx="4765568" cy="739237"/>
          </a:xfrm>
          <a:prstGeom prst="rect">
            <a:avLst/>
          </a:prstGeom>
        </p:spPr>
        <p:txBody>
          <a:bodyPr lIns="90000" bIns="0" anchor="b"/>
          <a:lstStyle>
            <a:lvl1pPr marL="0" indent="0">
              <a:buNone/>
              <a:defRPr sz="3600" b="1"/>
            </a:lvl1pPr>
            <a:lvl2pPr marL="457200" indent="0">
              <a:buNone/>
              <a:defRPr/>
            </a:lvl2pPr>
            <a:lvl3pPr marL="914400" indent="0">
              <a:buNone/>
              <a:defRPr/>
            </a:lvl3pPr>
            <a:lvl4pPr marL="1371600" indent="0">
              <a:buNone/>
              <a:defRPr/>
            </a:lvl4pPr>
            <a:lvl5pPr marL="1828800" indent="0">
              <a:buNone/>
              <a:defRPr/>
            </a:lvl5pPr>
          </a:lstStyle>
          <a:p>
            <a:pPr lvl="0"/>
            <a:r>
              <a:rPr lang="nb-NO"/>
              <a:t>Heading</a:t>
            </a:r>
          </a:p>
        </p:txBody>
      </p:sp>
      <p:sp>
        <p:nvSpPr>
          <p:cNvPr id="17" name="Plassholder for tekst 3">
            <a:extLst>
              <a:ext uri="{FF2B5EF4-FFF2-40B4-BE49-F238E27FC236}">
                <a16:creationId xmlns:a16="http://schemas.microsoft.com/office/drawing/2014/main" id="{BEDFC8D1-BA9B-2D4C-8DF6-C232CC847A15}"/>
              </a:ext>
            </a:extLst>
          </p:cNvPr>
          <p:cNvSpPr>
            <a:spLocks noGrp="1"/>
          </p:cNvSpPr>
          <p:nvPr>
            <p:ph type="body" sz="quarter" idx="25" hasCustomPrompt="1"/>
          </p:nvPr>
        </p:nvSpPr>
        <p:spPr>
          <a:xfrm>
            <a:off x="946974" y="1256903"/>
            <a:ext cx="4765568" cy="1926564"/>
          </a:xfrm>
          <a:prstGeom prst="rect">
            <a:avLst/>
          </a:prstGeom>
        </p:spPr>
        <p:txBody>
          <a:bodyPr/>
          <a:lstStyle>
            <a:lvl1pPr marL="0" indent="0">
              <a:lnSpc>
                <a:spcPct val="100000"/>
              </a:lnSpc>
              <a:spcBef>
                <a:spcPts val="0"/>
              </a:spcBef>
              <a:buNone/>
              <a:defRPr sz="16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Short text or quote about the project.</a:t>
            </a:r>
          </a:p>
        </p:txBody>
      </p:sp>
      <p:sp>
        <p:nvSpPr>
          <p:cNvPr id="22" name="Plassholder for bilde 25">
            <a:extLst>
              <a:ext uri="{FF2B5EF4-FFF2-40B4-BE49-F238E27FC236}">
                <a16:creationId xmlns:a16="http://schemas.microsoft.com/office/drawing/2014/main" id="{E7320D2E-F9A0-AF46-8A6E-EA1D5CB39EC0}"/>
              </a:ext>
            </a:extLst>
          </p:cNvPr>
          <p:cNvSpPr>
            <a:spLocks noGrp="1"/>
          </p:cNvSpPr>
          <p:nvPr>
            <p:ph type="pic" sz="quarter" idx="26" hasCustomPrompt="1"/>
          </p:nvPr>
        </p:nvSpPr>
        <p:spPr>
          <a:xfrm>
            <a:off x="6096000" y="3434575"/>
            <a:ext cx="6100764" cy="3429000"/>
          </a:xfrm>
          <a:prstGeom prst="rect">
            <a:avLst/>
          </a:prstGeom>
        </p:spPr>
        <p:txBody>
          <a:bodyPr anchor="ctr"/>
          <a:lstStyle>
            <a:lvl1pPr marL="0" indent="0" algn="ctr">
              <a:buNone/>
              <a:defRPr/>
            </a:lvl1pPr>
          </a:lstStyle>
          <a:p>
            <a:r>
              <a:rPr lang="nb-NO"/>
              <a:t>Image</a:t>
            </a:r>
            <a:endParaRPr/>
          </a:p>
        </p:txBody>
      </p:sp>
      <p:sp>
        <p:nvSpPr>
          <p:cNvPr id="23" name="Plassholder for bilde 25">
            <a:extLst>
              <a:ext uri="{FF2B5EF4-FFF2-40B4-BE49-F238E27FC236}">
                <a16:creationId xmlns:a16="http://schemas.microsoft.com/office/drawing/2014/main" id="{E4577300-2A37-2848-96AD-D486EF8C2CC0}"/>
              </a:ext>
            </a:extLst>
          </p:cNvPr>
          <p:cNvSpPr>
            <a:spLocks noGrp="1"/>
          </p:cNvSpPr>
          <p:nvPr>
            <p:ph type="pic" sz="quarter" idx="27" hasCustomPrompt="1"/>
          </p:nvPr>
        </p:nvSpPr>
        <p:spPr>
          <a:xfrm>
            <a:off x="-9602" y="3434575"/>
            <a:ext cx="3044902" cy="3429000"/>
          </a:xfrm>
          <a:prstGeom prst="rect">
            <a:avLst/>
          </a:prstGeom>
        </p:spPr>
        <p:txBody>
          <a:bodyPr anchor="ctr"/>
          <a:lstStyle>
            <a:lvl1pPr marL="0" indent="0" algn="ctr">
              <a:buNone/>
              <a:defRPr/>
            </a:lvl1pPr>
          </a:lstStyle>
          <a:p>
            <a:r>
              <a:rPr lang="nb-NO"/>
              <a:t>Image</a:t>
            </a:r>
            <a:endParaRPr/>
          </a:p>
        </p:txBody>
      </p:sp>
      <p:sp>
        <p:nvSpPr>
          <p:cNvPr id="24" name="Plassholder for bilde 25">
            <a:extLst>
              <a:ext uri="{FF2B5EF4-FFF2-40B4-BE49-F238E27FC236}">
                <a16:creationId xmlns:a16="http://schemas.microsoft.com/office/drawing/2014/main" id="{F6D095BA-2739-AA4C-8677-FEE170B3D757}"/>
              </a:ext>
            </a:extLst>
          </p:cNvPr>
          <p:cNvSpPr>
            <a:spLocks noGrp="1"/>
          </p:cNvSpPr>
          <p:nvPr>
            <p:ph type="pic" sz="quarter" idx="28" hasCustomPrompt="1"/>
          </p:nvPr>
        </p:nvSpPr>
        <p:spPr>
          <a:xfrm>
            <a:off x="3040566" y="3440151"/>
            <a:ext cx="3050168" cy="3429000"/>
          </a:xfrm>
          <a:prstGeom prst="rect">
            <a:avLst/>
          </a:prstGeom>
        </p:spPr>
        <p:txBody>
          <a:bodyPr anchor="ctr"/>
          <a:lstStyle>
            <a:lvl1pPr marL="0" indent="0" algn="ctr">
              <a:buNone/>
              <a:defRPr/>
            </a:lvl1pPr>
          </a:lstStyle>
          <a:p>
            <a:r>
              <a:rPr lang="nb-NO"/>
              <a:t>Image</a:t>
            </a:r>
            <a:endParaRPr/>
          </a:p>
        </p:txBody>
      </p:sp>
      <p:cxnSp>
        <p:nvCxnSpPr>
          <p:cNvPr id="12" name="Rett linje 11">
            <a:extLst>
              <a:ext uri="{FF2B5EF4-FFF2-40B4-BE49-F238E27FC236}">
                <a16:creationId xmlns:a16="http://schemas.microsoft.com/office/drawing/2014/main" id="{EDC6BF55-3487-E749-A376-360B67DAF804}"/>
              </a:ext>
            </a:extLst>
          </p:cNvPr>
          <p:cNvCxnSpPr>
            <a:cxnSpLocks/>
          </p:cNvCxnSpPr>
          <p:nvPr userDrawn="1"/>
        </p:nvCxnSpPr>
        <p:spPr>
          <a:xfrm>
            <a:off x="1025897" y="1046013"/>
            <a:ext cx="4680578"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1365104"/>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2160" userDrawn="1">
          <p15:clr>
            <a:srgbClr val="FBAE40"/>
          </p15:clr>
        </p15:guide>
        <p15:guide id="11" pos="257">
          <p15:clr>
            <a:srgbClr val="FBAE40"/>
          </p15:clr>
        </p15:guide>
        <p15:guide id="12" pos="1912" userDrawn="1">
          <p15:clr>
            <a:srgbClr val="FBAE40"/>
          </p15:clr>
        </p15:guide>
        <p15:guide id="13" orient="horz" pos="550"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03b_Cases images, more text">
    <p:spTree>
      <p:nvGrpSpPr>
        <p:cNvPr id="1" name=""/>
        <p:cNvGrpSpPr/>
        <p:nvPr/>
      </p:nvGrpSpPr>
      <p:grpSpPr>
        <a:xfrm>
          <a:off x="0" y="0"/>
          <a:ext cx="0" cy="0"/>
          <a:chOff x="0" y="0"/>
          <a:chExt cx="0" cy="0"/>
        </a:xfrm>
      </p:grpSpPr>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26" name="Plassholder for bilde 25">
            <a:extLst>
              <a:ext uri="{FF2B5EF4-FFF2-40B4-BE49-F238E27FC236}">
                <a16:creationId xmlns:a16="http://schemas.microsoft.com/office/drawing/2014/main" id="{BE6368B0-B78E-D545-A6E2-A6A8D9FD94CF}"/>
              </a:ext>
            </a:extLst>
          </p:cNvPr>
          <p:cNvSpPr>
            <a:spLocks noGrp="1"/>
          </p:cNvSpPr>
          <p:nvPr>
            <p:ph type="pic" sz="quarter" idx="18" hasCustomPrompt="1"/>
          </p:nvPr>
        </p:nvSpPr>
        <p:spPr>
          <a:xfrm>
            <a:off x="6096000" y="0"/>
            <a:ext cx="6100764" cy="3429000"/>
          </a:xfrm>
          <a:prstGeom prst="rect">
            <a:avLst/>
          </a:prstGeom>
        </p:spPr>
        <p:txBody>
          <a:bodyPr anchor="ctr"/>
          <a:lstStyle>
            <a:lvl1pPr marL="0" indent="0" algn="ctr">
              <a:buNone/>
              <a:defRPr/>
            </a:lvl1pPr>
          </a:lstStyle>
          <a:p>
            <a:r>
              <a:rPr lang="nb-NO"/>
              <a:t>Image</a:t>
            </a:r>
            <a:endParaRPr/>
          </a:p>
        </p:txBody>
      </p:sp>
      <p:sp>
        <p:nvSpPr>
          <p:cNvPr id="22" name="Plassholder for bilde 25">
            <a:extLst>
              <a:ext uri="{FF2B5EF4-FFF2-40B4-BE49-F238E27FC236}">
                <a16:creationId xmlns:a16="http://schemas.microsoft.com/office/drawing/2014/main" id="{E7320D2E-F9A0-AF46-8A6E-EA1D5CB39EC0}"/>
              </a:ext>
            </a:extLst>
          </p:cNvPr>
          <p:cNvSpPr>
            <a:spLocks noGrp="1"/>
          </p:cNvSpPr>
          <p:nvPr>
            <p:ph type="pic" sz="quarter" idx="26" hasCustomPrompt="1"/>
          </p:nvPr>
        </p:nvSpPr>
        <p:spPr>
          <a:xfrm>
            <a:off x="6096000" y="3434575"/>
            <a:ext cx="6100764" cy="3429000"/>
          </a:xfrm>
          <a:prstGeom prst="rect">
            <a:avLst/>
          </a:prstGeom>
        </p:spPr>
        <p:txBody>
          <a:bodyPr anchor="ctr"/>
          <a:lstStyle>
            <a:lvl1pPr marL="0" indent="0" algn="ctr">
              <a:buNone/>
              <a:defRPr/>
            </a:lvl1pPr>
          </a:lstStyle>
          <a:p>
            <a:r>
              <a:rPr lang="nb-NO"/>
              <a:t>Image</a:t>
            </a:r>
            <a:endParaRPr/>
          </a:p>
        </p:txBody>
      </p:sp>
      <p:cxnSp>
        <p:nvCxnSpPr>
          <p:cNvPr id="13" name="Rett linje 12">
            <a:extLst>
              <a:ext uri="{FF2B5EF4-FFF2-40B4-BE49-F238E27FC236}">
                <a16:creationId xmlns:a16="http://schemas.microsoft.com/office/drawing/2014/main" id="{F1836B6F-89B9-6D42-86C5-2159DB1464B5}"/>
              </a:ext>
            </a:extLst>
          </p:cNvPr>
          <p:cNvCxnSpPr>
            <a:cxnSpLocks/>
          </p:cNvCxnSpPr>
          <p:nvPr userDrawn="1"/>
        </p:nvCxnSpPr>
        <p:spPr>
          <a:xfrm>
            <a:off x="1200150" y="6225018"/>
            <a:ext cx="2592388"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5" name="Plassholder for tekst 3">
            <a:extLst>
              <a:ext uri="{FF2B5EF4-FFF2-40B4-BE49-F238E27FC236}">
                <a16:creationId xmlns:a16="http://schemas.microsoft.com/office/drawing/2014/main" id="{3E121DA6-AF65-2144-A3CD-8A7434F1B102}"/>
              </a:ext>
            </a:extLst>
          </p:cNvPr>
          <p:cNvSpPr>
            <a:spLocks noGrp="1"/>
          </p:cNvSpPr>
          <p:nvPr>
            <p:ph type="body" sz="quarter" idx="20" hasCustomPrompt="1"/>
          </p:nvPr>
        </p:nvSpPr>
        <p:spPr>
          <a:xfrm>
            <a:off x="1094454" y="1113780"/>
            <a:ext cx="3366451" cy="435894"/>
          </a:xfrm>
          <a:prstGeom prst="rect">
            <a:avLst/>
          </a:prstGeom>
        </p:spPr>
        <p:txBody>
          <a:bodyPr/>
          <a:lstStyle>
            <a:lvl1pPr marL="0" indent="0">
              <a:buNone/>
              <a:defRPr sz="2400" b="1"/>
            </a:lvl1pPr>
            <a:lvl2pPr marL="457200" indent="0">
              <a:buNone/>
              <a:defRPr/>
            </a:lvl2pPr>
            <a:lvl3pPr marL="914400" indent="0">
              <a:buNone/>
              <a:defRPr/>
            </a:lvl3pPr>
            <a:lvl4pPr marL="1371600" indent="0">
              <a:buNone/>
              <a:defRPr/>
            </a:lvl4pPr>
            <a:lvl5pPr marL="1828800" indent="0">
              <a:buNone/>
              <a:defRPr/>
            </a:lvl5pPr>
          </a:lstStyle>
          <a:p>
            <a:pPr lvl="0"/>
            <a:r>
              <a:rPr lang="nb-NO"/>
              <a:t>Heading</a:t>
            </a:r>
          </a:p>
        </p:txBody>
      </p:sp>
      <p:sp>
        <p:nvSpPr>
          <p:cNvPr id="16" name="Plassholder for tekst 3">
            <a:extLst>
              <a:ext uri="{FF2B5EF4-FFF2-40B4-BE49-F238E27FC236}">
                <a16:creationId xmlns:a16="http://schemas.microsoft.com/office/drawing/2014/main" id="{074D6D76-7577-6E43-A5B0-FA5FB2665998}"/>
              </a:ext>
            </a:extLst>
          </p:cNvPr>
          <p:cNvSpPr>
            <a:spLocks noGrp="1"/>
          </p:cNvSpPr>
          <p:nvPr>
            <p:ph type="body" sz="quarter" idx="25" hasCustomPrompt="1"/>
          </p:nvPr>
        </p:nvSpPr>
        <p:spPr>
          <a:xfrm>
            <a:off x="1094454" y="1660122"/>
            <a:ext cx="4425400" cy="4307541"/>
          </a:xfrm>
          <a:prstGeom prst="rect">
            <a:avLst/>
          </a:prstGeom>
        </p:spPr>
        <p:txBody>
          <a:bodyPr/>
          <a:lstStyle>
            <a:lvl1pPr marL="0" indent="0">
              <a:lnSpc>
                <a:spcPct val="100000"/>
              </a:lnSpc>
              <a:spcBef>
                <a:spcPts val="0"/>
              </a:spcBef>
              <a:buNone/>
              <a:defRPr sz="1600">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nb-NO"/>
              <a:t>Short text or quote about the project.</a:t>
            </a:r>
          </a:p>
        </p:txBody>
      </p:sp>
    </p:spTree>
    <p:extLst>
      <p:ext uri="{BB962C8B-B14F-4D97-AF65-F5344CB8AC3E}">
        <p14:creationId xmlns:p14="http://schemas.microsoft.com/office/powerpoint/2010/main" val="1717033010"/>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3929" userDrawn="1">
          <p15:clr>
            <a:srgbClr val="FBAE40"/>
          </p15:clr>
        </p15:guide>
        <p15:guide id="7" orient="horz" pos="119">
          <p15:clr>
            <a:srgbClr val="FBAE40"/>
          </p15:clr>
        </p15:guide>
        <p15:guide id="9" pos="506">
          <p15:clr>
            <a:srgbClr val="FBAE40"/>
          </p15:clr>
        </p15:guide>
        <p15:guide id="10" orient="horz" pos="2160">
          <p15:clr>
            <a:srgbClr val="FBAE40"/>
          </p15:clr>
        </p15:guide>
        <p15:guide id="11" pos="257">
          <p15:clr>
            <a:srgbClr val="FBAE40"/>
          </p15:clr>
        </p15:guide>
        <p15:guide id="12" pos="1912">
          <p15:clr>
            <a:srgbClr val="FBAE40"/>
          </p15:clr>
        </p15:guide>
        <p15:guide id="13" orient="horz" pos="346" userDrawn="1">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04_Cases Images more, no text">
    <p:spTree>
      <p:nvGrpSpPr>
        <p:cNvPr id="1" name=""/>
        <p:cNvGrpSpPr/>
        <p:nvPr/>
      </p:nvGrpSpPr>
      <p:grpSpPr>
        <a:xfrm>
          <a:off x="0" y="0"/>
          <a:ext cx="0" cy="0"/>
          <a:chOff x="0" y="0"/>
          <a:chExt cx="0" cy="0"/>
        </a:xfrm>
      </p:grpSpPr>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2" name="Plassholder for bilde 25">
            <a:extLst>
              <a:ext uri="{FF2B5EF4-FFF2-40B4-BE49-F238E27FC236}">
                <a16:creationId xmlns:a16="http://schemas.microsoft.com/office/drawing/2014/main" id="{97FC87BE-C44B-8547-8460-E6B959C1847A}"/>
              </a:ext>
            </a:extLst>
          </p:cNvPr>
          <p:cNvSpPr>
            <a:spLocks noGrp="1"/>
          </p:cNvSpPr>
          <p:nvPr>
            <p:ph type="pic" sz="quarter" idx="28" hasCustomPrompt="1"/>
          </p:nvPr>
        </p:nvSpPr>
        <p:spPr>
          <a:xfrm>
            <a:off x="0" y="3158346"/>
            <a:ext cx="6096001" cy="3705230"/>
          </a:xfrm>
          <a:prstGeom prst="rect">
            <a:avLst/>
          </a:prstGeom>
        </p:spPr>
        <p:txBody>
          <a:bodyPr anchor="ctr"/>
          <a:lstStyle>
            <a:lvl1pPr marL="0" indent="0" algn="ctr">
              <a:buNone/>
              <a:defRPr/>
            </a:lvl1pPr>
          </a:lstStyle>
          <a:p>
            <a:r>
              <a:rPr lang="nb-NO"/>
              <a:t>Image</a:t>
            </a:r>
            <a:endParaRPr/>
          </a:p>
        </p:txBody>
      </p:sp>
      <p:sp>
        <p:nvSpPr>
          <p:cNvPr id="13" name="Plassholder for bilde 25">
            <a:extLst>
              <a:ext uri="{FF2B5EF4-FFF2-40B4-BE49-F238E27FC236}">
                <a16:creationId xmlns:a16="http://schemas.microsoft.com/office/drawing/2014/main" id="{93D39770-71D1-B74B-8E7E-8A046B2E7152}"/>
              </a:ext>
            </a:extLst>
          </p:cNvPr>
          <p:cNvSpPr>
            <a:spLocks noGrp="1"/>
          </p:cNvSpPr>
          <p:nvPr>
            <p:ph type="pic" sz="quarter" idx="29" hasCustomPrompt="1"/>
          </p:nvPr>
        </p:nvSpPr>
        <p:spPr>
          <a:xfrm>
            <a:off x="1524000" y="1062023"/>
            <a:ext cx="1512000" cy="1840020"/>
          </a:xfrm>
          <a:prstGeom prst="rect">
            <a:avLst/>
          </a:prstGeom>
        </p:spPr>
        <p:txBody>
          <a:bodyPr anchor="ctr"/>
          <a:lstStyle>
            <a:lvl1pPr marL="0" indent="0" algn="ctr">
              <a:buNone/>
              <a:defRPr/>
            </a:lvl1pPr>
          </a:lstStyle>
          <a:p>
            <a:r>
              <a:rPr lang="nb-NO"/>
              <a:t>Image</a:t>
            </a:r>
            <a:endParaRPr/>
          </a:p>
        </p:txBody>
      </p:sp>
      <p:sp>
        <p:nvSpPr>
          <p:cNvPr id="22" name="Plassholder for bilde 25">
            <a:extLst>
              <a:ext uri="{FF2B5EF4-FFF2-40B4-BE49-F238E27FC236}">
                <a16:creationId xmlns:a16="http://schemas.microsoft.com/office/drawing/2014/main" id="{E7320D2E-F9A0-AF46-8A6E-EA1D5CB39EC0}"/>
              </a:ext>
            </a:extLst>
          </p:cNvPr>
          <p:cNvSpPr>
            <a:spLocks noGrp="1"/>
          </p:cNvSpPr>
          <p:nvPr>
            <p:ph type="pic" sz="quarter" idx="26" hasCustomPrompt="1"/>
          </p:nvPr>
        </p:nvSpPr>
        <p:spPr>
          <a:xfrm>
            <a:off x="6096000" y="0"/>
            <a:ext cx="6100764" cy="6863575"/>
          </a:xfrm>
          <a:prstGeom prst="rect">
            <a:avLst/>
          </a:prstGeom>
        </p:spPr>
        <p:txBody>
          <a:bodyPr anchor="ctr"/>
          <a:lstStyle>
            <a:lvl1pPr marL="0" indent="0" algn="ctr">
              <a:buNone/>
              <a:defRPr/>
            </a:lvl1pPr>
          </a:lstStyle>
          <a:p>
            <a:r>
              <a:rPr lang="nb-NO"/>
              <a:t>Image</a:t>
            </a:r>
            <a:endParaRPr/>
          </a:p>
        </p:txBody>
      </p:sp>
      <p:sp>
        <p:nvSpPr>
          <p:cNvPr id="15" name="Plassholder for bilde 25">
            <a:extLst>
              <a:ext uri="{FF2B5EF4-FFF2-40B4-BE49-F238E27FC236}">
                <a16:creationId xmlns:a16="http://schemas.microsoft.com/office/drawing/2014/main" id="{20E7C895-5C1F-6445-AA44-2AB0BB02C63A}"/>
              </a:ext>
            </a:extLst>
          </p:cNvPr>
          <p:cNvSpPr>
            <a:spLocks noGrp="1"/>
          </p:cNvSpPr>
          <p:nvPr>
            <p:ph type="pic" sz="quarter" idx="30" hasCustomPrompt="1"/>
          </p:nvPr>
        </p:nvSpPr>
        <p:spPr>
          <a:xfrm>
            <a:off x="3053125" y="1062023"/>
            <a:ext cx="1512000" cy="1840020"/>
          </a:xfrm>
          <a:prstGeom prst="rect">
            <a:avLst/>
          </a:prstGeom>
        </p:spPr>
        <p:txBody>
          <a:bodyPr anchor="ctr"/>
          <a:lstStyle>
            <a:lvl1pPr marL="0" indent="0" algn="ctr">
              <a:buNone/>
              <a:defRPr/>
            </a:lvl1pPr>
          </a:lstStyle>
          <a:p>
            <a:r>
              <a:rPr lang="nb-NO"/>
              <a:t>Image</a:t>
            </a:r>
            <a:endParaRPr/>
          </a:p>
        </p:txBody>
      </p:sp>
    </p:spTree>
    <p:extLst>
      <p:ext uri="{BB962C8B-B14F-4D97-AF65-F5344CB8AC3E}">
        <p14:creationId xmlns:p14="http://schemas.microsoft.com/office/powerpoint/2010/main" val="3047493525"/>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2160">
          <p15:clr>
            <a:srgbClr val="FBAE40"/>
          </p15:clr>
        </p15:guide>
        <p15:guide id="11" pos="257">
          <p15:clr>
            <a:srgbClr val="FBAE40"/>
          </p15:clr>
        </p15:guide>
        <p15:guide id="12" pos="1912">
          <p15:clr>
            <a:srgbClr val="FBAE40"/>
          </p15:clr>
        </p15:guide>
        <p15:guide id="13" pos="960"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05_Cases only images">
    <p:spTree>
      <p:nvGrpSpPr>
        <p:cNvPr id="1" name=""/>
        <p:cNvGrpSpPr/>
        <p:nvPr/>
      </p:nvGrpSpPr>
      <p:grpSpPr>
        <a:xfrm>
          <a:off x="0" y="0"/>
          <a:ext cx="0" cy="0"/>
          <a:chOff x="0" y="0"/>
          <a:chExt cx="0" cy="0"/>
        </a:xfrm>
      </p:grpSpPr>
      <p:sp>
        <p:nvSpPr>
          <p:cNvPr id="12" name="Plassholder for bilde 4">
            <a:extLst>
              <a:ext uri="{FF2B5EF4-FFF2-40B4-BE49-F238E27FC236}">
                <a16:creationId xmlns:a16="http://schemas.microsoft.com/office/drawing/2014/main" id="{DD8E1881-BE65-A041-BF1A-4982851EF64D}"/>
              </a:ext>
            </a:extLst>
          </p:cNvPr>
          <p:cNvSpPr>
            <a:spLocks noGrp="1"/>
          </p:cNvSpPr>
          <p:nvPr>
            <p:ph type="pic" sz="quarter" idx="15" hasCustomPrompt="1"/>
          </p:nvPr>
        </p:nvSpPr>
        <p:spPr>
          <a:xfrm>
            <a:off x="-9061" y="1404"/>
            <a:ext cx="5921723" cy="6897929"/>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 name="connsiteX4" fmla="*/ 0 w 6096000"/>
              <a:gd name="connsiteY4" fmla="*/ 0 h 6858000"/>
              <a:gd name="connsiteX0" fmla="*/ 897147 w 6096000"/>
              <a:gd name="connsiteY0" fmla="*/ 0 h 6866626"/>
              <a:gd name="connsiteX1" fmla="*/ 6096000 w 6096000"/>
              <a:gd name="connsiteY1" fmla="*/ 8626 h 6866626"/>
              <a:gd name="connsiteX2" fmla="*/ 6096000 w 6096000"/>
              <a:gd name="connsiteY2" fmla="*/ 6866626 h 6866626"/>
              <a:gd name="connsiteX3" fmla="*/ 0 w 6096000"/>
              <a:gd name="connsiteY3" fmla="*/ 6866626 h 6866626"/>
              <a:gd name="connsiteX4" fmla="*/ 897147 w 6096000"/>
              <a:gd name="connsiteY4" fmla="*/ 0 h 6866626"/>
              <a:gd name="connsiteX0" fmla="*/ 1354347 w 6553200"/>
              <a:gd name="connsiteY0" fmla="*/ 0 h 6866626"/>
              <a:gd name="connsiteX1" fmla="*/ 6553200 w 6553200"/>
              <a:gd name="connsiteY1" fmla="*/ 8626 h 6866626"/>
              <a:gd name="connsiteX2" fmla="*/ 6553200 w 6553200"/>
              <a:gd name="connsiteY2" fmla="*/ 6866626 h 6866626"/>
              <a:gd name="connsiteX3" fmla="*/ 0 w 6553200"/>
              <a:gd name="connsiteY3" fmla="*/ 6866626 h 6866626"/>
              <a:gd name="connsiteX4" fmla="*/ 1354347 w 6553200"/>
              <a:gd name="connsiteY4" fmla="*/ 0 h 6866626"/>
              <a:gd name="connsiteX0" fmla="*/ 1371600 w 6553200"/>
              <a:gd name="connsiteY0" fmla="*/ 1 h 6858000"/>
              <a:gd name="connsiteX1" fmla="*/ 6553200 w 6553200"/>
              <a:gd name="connsiteY1" fmla="*/ 0 h 6858000"/>
              <a:gd name="connsiteX2" fmla="*/ 6553200 w 6553200"/>
              <a:gd name="connsiteY2" fmla="*/ 6858000 h 6858000"/>
              <a:gd name="connsiteX3" fmla="*/ 0 w 6553200"/>
              <a:gd name="connsiteY3" fmla="*/ 6858000 h 6858000"/>
              <a:gd name="connsiteX4" fmla="*/ 1371600 w 6553200"/>
              <a:gd name="connsiteY4" fmla="*/ 1 h 6858000"/>
              <a:gd name="connsiteX0" fmla="*/ 1301858 w 6553200"/>
              <a:gd name="connsiteY0" fmla="*/ 7750 h 6858000"/>
              <a:gd name="connsiteX1" fmla="*/ 6553200 w 6553200"/>
              <a:gd name="connsiteY1" fmla="*/ 0 h 6858000"/>
              <a:gd name="connsiteX2" fmla="*/ 6553200 w 6553200"/>
              <a:gd name="connsiteY2" fmla="*/ 6858000 h 6858000"/>
              <a:gd name="connsiteX3" fmla="*/ 0 w 6553200"/>
              <a:gd name="connsiteY3" fmla="*/ 6858000 h 6858000"/>
              <a:gd name="connsiteX4" fmla="*/ 1301858 w 6553200"/>
              <a:gd name="connsiteY4" fmla="*/ 7750 h 6858000"/>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798163 w 6049505"/>
              <a:gd name="connsiteY4"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947980 w 6049505"/>
              <a:gd name="connsiteY4" fmla="*/ 2828441 h 6865749"/>
              <a:gd name="connsiteX5" fmla="*/ 798163 w 6049505"/>
              <a:gd name="connsiteY5"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947980 w 6049505"/>
              <a:gd name="connsiteY4" fmla="*/ 2828441 h 6865749"/>
              <a:gd name="connsiteX5" fmla="*/ 798163 w 6049505"/>
              <a:gd name="connsiteY5"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893736 w 6049505"/>
              <a:gd name="connsiteY4" fmla="*/ 1828800 h 6865749"/>
              <a:gd name="connsiteX5" fmla="*/ 798163 w 6049505"/>
              <a:gd name="connsiteY5"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893736 w 6049505"/>
              <a:gd name="connsiteY4" fmla="*/ 1828800 h 6865749"/>
              <a:gd name="connsiteX5" fmla="*/ 798163 w 6049505"/>
              <a:gd name="connsiteY5"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893736 w 6049505"/>
              <a:gd name="connsiteY4" fmla="*/ 1828800 h 6865749"/>
              <a:gd name="connsiteX5" fmla="*/ 798163 w 6049505"/>
              <a:gd name="connsiteY5" fmla="*/ 7750 h 6865749"/>
              <a:gd name="connsiteX0" fmla="*/ 798163 w 6049505"/>
              <a:gd name="connsiteY0" fmla="*/ 7750 h 6865749"/>
              <a:gd name="connsiteX1" fmla="*/ 6049505 w 6049505"/>
              <a:gd name="connsiteY1" fmla="*/ 0 h 6865749"/>
              <a:gd name="connsiteX2" fmla="*/ 6049505 w 6049505"/>
              <a:gd name="connsiteY2" fmla="*/ 6858000 h 6865749"/>
              <a:gd name="connsiteX3" fmla="*/ 0 w 6049505"/>
              <a:gd name="connsiteY3" fmla="*/ 6865749 h 6865749"/>
              <a:gd name="connsiteX4" fmla="*/ 792997 w 6049505"/>
              <a:gd name="connsiteY4" fmla="*/ 1007390 h 6865749"/>
              <a:gd name="connsiteX5" fmla="*/ 798163 w 6049505"/>
              <a:gd name="connsiteY5" fmla="*/ 7750 h 6865749"/>
              <a:gd name="connsiteX0" fmla="*/ 1150997 w 6402339"/>
              <a:gd name="connsiteY0" fmla="*/ 7750 h 6865749"/>
              <a:gd name="connsiteX1" fmla="*/ 6402339 w 6402339"/>
              <a:gd name="connsiteY1" fmla="*/ 0 h 6865749"/>
              <a:gd name="connsiteX2" fmla="*/ 6402339 w 6402339"/>
              <a:gd name="connsiteY2" fmla="*/ 6858000 h 6865749"/>
              <a:gd name="connsiteX3" fmla="*/ 352834 w 6402339"/>
              <a:gd name="connsiteY3" fmla="*/ 6865749 h 6865749"/>
              <a:gd name="connsiteX4" fmla="*/ 696380 w 6402339"/>
              <a:gd name="connsiteY4" fmla="*/ 2045776 h 6865749"/>
              <a:gd name="connsiteX5" fmla="*/ 1145831 w 6402339"/>
              <a:gd name="connsiteY5" fmla="*/ 1007390 h 6865749"/>
              <a:gd name="connsiteX6" fmla="*/ 1150997 w 6402339"/>
              <a:gd name="connsiteY6" fmla="*/ 7750 h 6865749"/>
              <a:gd name="connsiteX0" fmla="*/ 1150997 w 6402339"/>
              <a:gd name="connsiteY0" fmla="*/ 7750 h 6865749"/>
              <a:gd name="connsiteX1" fmla="*/ 6402339 w 6402339"/>
              <a:gd name="connsiteY1" fmla="*/ 0 h 6865749"/>
              <a:gd name="connsiteX2" fmla="*/ 6402339 w 6402339"/>
              <a:gd name="connsiteY2" fmla="*/ 6858000 h 6865749"/>
              <a:gd name="connsiteX3" fmla="*/ 352834 w 6402339"/>
              <a:gd name="connsiteY3" fmla="*/ 6865749 h 6865749"/>
              <a:gd name="connsiteX4" fmla="*/ 696380 w 6402339"/>
              <a:gd name="connsiteY4" fmla="*/ 2045776 h 6865749"/>
              <a:gd name="connsiteX5" fmla="*/ 1145831 w 6402339"/>
              <a:gd name="connsiteY5" fmla="*/ 1007390 h 6865749"/>
              <a:gd name="connsiteX6" fmla="*/ 1150997 w 6402339"/>
              <a:gd name="connsiteY6" fmla="*/ 7750 h 6865749"/>
              <a:gd name="connsiteX0" fmla="*/ 1137981 w 6389323"/>
              <a:gd name="connsiteY0" fmla="*/ 7750 h 6865749"/>
              <a:gd name="connsiteX1" fmla="*/ 6389323 w 6389323"/>
              <a:gd name="connsiteY1" fmla="*/ 0 h 6865749"/>
              <a:gd name="connsiteX2" fmla="*/ 6389323 w 6389323"/>
              <a:gd name="connsiteY2" fmla="*/ 6858000 h 6865749"/>
              <a:gd name="connsiteX3" fmla="*/ 339818 w 6389323"/>
              <a:gd name="connsiteY3" fmla="*/ 6865749 h 6865749"/>
              <a:gd name="connsiteX4" fmla="*/ 683364 w 6389323"/>
              <a:gd name="connsiteY4" fmla="*/ 2045776 h 6865749"/>
              <a:gd name="connsiteX5" fmla="*/ 1132815 w 6389323"/>
              <a:gd name="connsiteY5" fmla="*/ 1007390 h 6865749"/>
              <a:gd name="connsiteX6" fmla="*/ 1137981 w 6389323"/>
              <a:gd name="connsiteY6" fmla="*/ 7750 h 6865749"/>
              <a:gd name="connsiteX0" fmla="*/ 1199914 w 6451256"/>
              <a:gd name="connsiteY0" fmla="*/ 7750 h 6865749"/>
              <a:gd name="connsiteX1" fmla="*/ 6451256 w 6451256"/>
              <a:gd name="connsiteY1" fmla="*/ 0 h 6865749"/>
              <a:gd name="connsiteX2" fmla="*/ 6451256 w 6451256"/>
              <a:gd name="connsiteY2" fmla="*/ 6858000 h 6865749"/>
              <a:gd name="connsiteX3" fmla="*/ 401751 w 6451256"/>
              <a:gd name="connsiteY3" fmla="*/ 6865749 h 6865749"/>
              <a:gd name="connsiteX4" fmla="*/ 458578 w 6451256"/>
              <a:gd name="connsiteY4" fmla="*/ 1232115 h 6865749"/>
              <a:gd name="connsiteX5" fmla="*/ 1194748 w 6451256"/>
              <a:gd name="connsiteY5" fmla="*/ 1007390 h 6865749"/>
              <a:gd name="connsiteX6" fmla="*/ 1199914 w 6451256"/>
              <a:gd name="connsiteY6" fmla="*/ 7750 h 6865749"/>
              <a:gd name="connsiteX0" fmla="*/ 1220598 w 6471940"/>
              <a:gd name="connsiteY0" fmla="*/ 7750 h 6865749"/>
              <a:gd name="connsiteX1" fmla="*/ 6471940 w 6471940"/>
              <a:gd name="connsiteY1" fmla="*/ 0 h 6865749"/>
              <a:gd name="connsiteX2" fmla="*/ 6471940 w 6471940"/>
              <a:gd name="connsiteY2" fmla="*/ 6858000 h 6865749"/>
              <a:gd name="connsiteX3" fmla="*/ 422435 w 6471940"/>
              <a:gd name="connsiteY3" fmla="*/ 6865749 h 6865749"/>
              <a:gd name="connsiteX4" fmla="*/ 401771 w 6471940"/>
              <a:gd name="connsiteY4" fmla="*/ 1061634 h 6865749"/>
              <a:gd name="connsiteX5" fmla="*/ 1215432 w 6471940"/>
              <a:gd name="connsiteY5" fmla="*/ 1007390 h 6865749"/>
              <a:gd name="connsiteX6" fmla="*/ 1220598 w 6471940"/>
              <a:gd name="connsiteY6" fmla="*/ 7750 h 6865749"/>
              <a:gd name="connsiteX0" fmla="*/ 1220598 w 6471940"/>
              <a:gd name="connsiteY0" fmla="*/ 7750 h 6865749"/>
              <a:gd name="connsiteX1" fmla="*/ 6471940 w 6471940"/>
              <a:gd name="connsiteY1" fmla="*/ 0 h 6865749"/>
              <a:gd name="connsiteX2" fmla="*/ 6471940 w 6471940"/>
              <a:gd name="connsiteY2" fmla="*/ 6858000 h 6865749"/>
              <a:gd name="connsiteX3" fmla="*/ 422435 w 6471940"/>
              <a:gd name="connsiteY3" fmla="*/ 6865749 h 6865749"/>
              <a:gd name="connsiteX4" fmla="*/ 401771 w 6471940"/>
              <a:gd name="connsiteY4" fmla="*/ 1061634 h 6865749"/>
              <a:gd name="connsiteX5" fmla="*/ 1221782 w 6471940"/>
              <a:gd name="connsiteY5" fmla="*/ 1051840 h 6865749"/>
              <a:gd name="connsiteX6" fmla="*/ 1220598 w 6471940"/>
              <a:gd name="connsiteY6" fmla="*/ 7750 h 6865749"/>
              <a:gd name="connsiteX0" fmla="*/ 1220598 w 6471940"/>
              <a:gd name="connsiteY0" fmla="*/ 7750 h 6865749"/>
              <a:gd name="connsiteX1" fmla="*/ 6471940 w 6471940"/>
              <a:gd name="connsiteY1" fmla="*/ 0 h 6865749"/>
              <a:gd name="connsiteX2" fmla="*/ 6471940 w 6471940"/>
              <a:gd name="connsiteY2" fmla="*/ 6858000 h 6865749"/>
              <a:gd name="connsiteX3" fmla="*/ 422435 w 6471940"/>
              <a:gd name="connsiteY3" fmla="*/ 6865749 h 6865749"/>
              <a:gd name="connsiteX4" fmla="*/ 401771 w 6471940"/>
              <a:gd name="connsiteY4" fmla="*/ 1061634 h 6865749"/>
              <a:gd name="connsiteX5" fmla="*/ 1221782 w 6471940"/>
              <a:gd name="connsiteY5" fmla="*/ 1051840 h 6865749"/>
              <a:gd name="connsiteX6" fmla="*/ 1220598 w 6471940"/>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18253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094428 w 6468411"/>
              <a:gd name="connsiteY5" fmla="*/ 105819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34128 w 6468411"/>
              <a:gd name="connsiteY5" fmla="*/ 1124865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43653 w 6468411"/>
              <a:gd name="connsiteY5" fmla="*/ 985165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84928 w 6468411"/>
              <a:gd name="connsiteY5" fmla="*/ 1194715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84928 w 6468411"/>
              <a:gd name="connsiteY5" fmla="*/ 1194715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27778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34128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34128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34128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21428 w 6468411"/>
              <a:gd name="connsiteY5" fmla="*/ 1051840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24603 w 6468411"/>
              <a:gd name="connsiteY5" fmla="*/ 1055015 h 6865749"/>
              <a:gd name="connsiteX6" fmla="*/ 1217069 w 6468411"/>
              <a:gd name="connsiteY6" fmla="*/ 7750 h 6865749"/>
              <a:gd name="connsiteX0" fmla="*/ 1217069 w 6468411"/>
              <a:gd name="connsiteY0" fmla="*/ 7750 h 6865749"/>
              <a:gd name="connsiteX1" fmla="*/ 6468411 w 6468411"/>
              <a:gd name="connsiteY1" fmla="*/ 0 h 6865749"/>
              <a:gd name="connsiteX2" fmla="*/ 6468411 w 6468411"/>
              <a:gd name="connsiteY2" fmla="*/ 6858000 h 6865749"/>
              <a:gd name="connsiteX3" fmla="*/ 418906 w 6468411"/>
              <a:gd name="connsiteY3" fmla="*/ 6865749 h 6865749"/>
              <a:gd name="connsiteX4" fmla="*/ 410942 w 6468411"/>
              <a:gd name="connsiteY4" fmla="*/ 1055284 h 6865749"/>
              <a:gd name="connsiteX5" fmla="*/ 1224603 w 6468411"/>
              <a:gd name="connsiteY5" fmla="*/ 1048665 h 6865749"/>
              <a:gd name="connsiteX6" fmla="*/ 1217069 w 6468411"/>
              <a:gd name="connsiteY6" fmla="*/ 7750 h 6865749"/>
              <a:gd name="connsiteX0" fmla="*/ 827637 w 6078979"/>
              <a:gd name="connsiteY0" fmla="*/ 7750 h 6865749"/>
              <a:gd name="connsiteX1" fmla="*/ 6078979 w 6078979"/>
              <a:gd name="connsiteY1" fmla="*/ 0 h 6865749"/>
              <a:gd name="connsiteX2" fmla="*/ 6078979 w 6078979"/>
              <a:gd name="connsiteY2" fmla="*/ 6858000 h 6865749"/>
              <a:gd name="connsiteX3" fmla="*/ 29474 w 6078979"/>
              <a:gd name="connsiteY3" fmla="*/ 6865749 h 6865749"/>
              <a:gd name="connsiteX4" fmla="*/ 21510 w 6078979"/>
              <a:gd name="connsiteY4" fmla="*/ 1055284 h 6865749"/>
              <a:gd name="connsiteX5" fmla="*/ 835171 w 6078979"/>
              <a:gd name="connsiteY5" fmla="*/ 1048665 h 6865749"/>
              <a:gd name="connsiteX6" fmla="*/ 827637 w 6078979"/>
              <a:gd name="connsiteY6" fmla="*/ 7750 h 6865749"/>
              <a:gd name="connsiteX0" fmla="*/ 830141 w 6081483"/>
              <a:gd name="connsiteY0" fmla="*/ 7750 h 6865749"/>
              <a:gd name="connsiteX1" fmla="*/ 6081483 w 6081483"/>
              <a:gd name="connsiteY1" fmla="*/ 0 h 6865749"/>
              <a:gd name="connsiteX2" fmla="*/ 6081483 w 6081483"/>
              <a:gd name="connsiteY2" fmla="*/ 6858000 h 6865749"/>
              <a:gd name="connsiteX3" fmla="*/ 31978 w 6081483"/>
              <a:gd name="connsiteY3" fmla="*/ 6865749 h 6865749"/>
              <a:gd name="connsiteX4" fmla="*/ 24014 w 6081483"/>
              <a:gd name="connsiteY4" fmla="*/ 1055284 h 6865749"/>
              <a:gd name="connsiteX5" fmla="*/ 837675 w 6081483"/>
              <a:gd name="connsiteY5" fmla="*/ 1048665 h 6865749"/>
              <a:gd name="connsiteX6" fmla="*/ 830141 w 6081483"/>
              <a:gd name="connsiteY6" fmla="*/ 7750 h 6865749"/>
              <a:gd name="connsiteX0" fmla="*/ 807643 w 6058985"/>
              <a:gd name="connsiteY0" fmla="*/ 7750 h 6865749"/>
              <a:gd name="connsiteX1" fmla="*/ 6058985 w 6058985"/>
              <a:gd name="connsiteY1" fmla="*/ 0 h 6865749"/>
              <a:gd name="connsiteX2" fmla="*/ 6058985 w 6058985"/>
              <a:gd name="connsiteY2" fmla="*/ 6858000 h 6865749"/>
              <a:gd name="connsiteX3" fmla="*/ 9480 w 6058985"/>
              <a:gd name="connsiteY3" fmla="*/ 6865749 h 6865749"/>
              <a:gd name="connsiteX4" fmla="*/ 1516 w 6058985"/>
              <a:gd name="connsiteY4" fmla="*/ 1055284 h 6865749"/>
              <a:gd name="connsiteX5" fmla="*/ 815177 w 6058985"/>
              <a:gd name="connsiteY5" fmla="*/ 1048665 h 6865749"/>
              <a:gd name="connsiteX6" fmla="*/ 807643 w 6058985"/>
              <a:gd name="connsiteY6" fmla="*/ 7750 h 6865749"/>
              <a:gd name="connsiteX0" fmla="*/ 806127 w 6057469"/>
              <a:gd name="connsiteY0" fmla="*/ 7750 h 6865749"/>
              <a:gd name="connsiteX1" fmla="*/ 6057469 w 6057469"/>
              <a:gd name="connsiteY1" fmla="*/ 0 h 6865749"/>
              <a:gd name="connsiteX2" fmla="*/ 6057469 w 6057469"/>
              <a:gd name="connsiteY2" fmla="*/ 6858000 h 6865749"/>
              <a:gd name="connsiteX3" fmla="*/ 7964 w 6057469"/>
              <a:gd name="connsiteY3" fmla="*/ 6865749 h 6865749"/>
              <a:gd name="connsiteX4" fmla="*/ 0 w 6057469"/>
              <a:gd name="connsiteY4" fmla="*/ 1055284 h 6865749"/>
              <a:gd name="connsiteX5" fmla="*/ 813661 w 6057469"/>
              <a:gd name="connsiteY5" fmla="*/ 1048665 h 6865749"/>
              <a:gd name="connsiteX6" fmla="*/ 806127 w 6057469"/>
              <a:gd name="connsiteY6" fmla="*/ 7750 h 6865749"/>
              <a:gd name="connsiteX0" fmla="*/ 802952 w 6054294"/>
              <a:gd name="connsiteY0" fmla="*/ 7750 h 6865749"/>
              <a:gd name="connsiteX1" fmla="*/ 6054294 w 6054294"/>
              <a:gd name="connsiteY1" fmla="*/ 0 h 6865749"/>
              <a:gd name="connsiteX2" fmla="*/ 6054294 w 6054294"/>
              <a:gd name="connsiteY2" fmla="*/ 6858000 h 6865749"/>
              <a:gd name="connsiteX3" fmla="*/ 4789 w 6054294"/>
              <a:gd name="connsiteY3" fmla="*/ 6865749 h 6865749"/>
              <a:gd name="connsiteX4" fmla="*/ 0 w 6054294"/>
              <a:gd name="connsiteY4" fmla="*/ 1061634 h 6865749"/>
              <a:gd name="connsiteX5" fmla="*/ 810486 w 6054294"/>
              <a:gd name="connsiteY5" fmla="*/ 1048665 h 6865749"/>
              <a:gd name="connsiteX6" fmla="*/ 802952 w 6054294"/>
              <a:gd name="connsiteY6" fmla="*/ 7750 h 6865749"/>
              <a:gd name="connsiteX0" fmla="*/ 800562 w 6051904"/>
              <a:gd name="connsiteY0" fmla="*/ 7750 h 6865749"/>
              <a:gd name="connsiteX1" fmla="*/ 6051904 w 6051904"/>
              <a:gd name="connsiteY1" fmla="*/ 0 h 6865749"/>
              <a:gd name="connsiteX2" fmla="*/ 6051904 w 6051904"/>
              <a:gd name="connsiteY2" fmla="*/ 6858000 h 6865749"/>
              <a:gd name="connsiteX3" fmla="*/ 2399 w 6051904"/>
              <a:gd name="connsiteY3" fmla="*/ 6865749 h 6865749"/>
              <a:gd name="connsiteX4" fmla="*/ 785 w 6051904"/>
              <a:gd name="connsiteY4" fmla="*/ 1061634 h 6865749"/>
              <a:gd name="connsiteX5" fmla="*/ 808096 w 6051904"/>
              <a:gd name="connsiteY5" fmla="*/ 1048665 h 6865749"/>
              <a:gd name="connsiteX6" fmla="*/ 800562 w 6051904"/>
              <a:gd name="connsiteY6" fmla="*/ 7750 h 6865749"/>
              <a:gd name="connsiteX0" fmla="*/ 800562 w 6051904"/>
              <a:gd name="connsiteY0" fmla="*/ 7750 h 6865749"/>
              <a:gd name="connsiteX1" fmla="*/ 6051904 w 6051904"/>
              <a:gd name="connsiteY1" fmla="*/ 0 h 6865749"/>
              <a:gd name="connsiteX2" fmla="*/ 6051904 w 6051904"/>
              <a:gd name="connsiteY2" fmla="*/ 6858000 h 6865749"/>
              <a:gd name="connsiteX3" fmla="*/ 2399 w 6051904"/>
              <a:gd name="connsiteY3" fmla="*/ 6865749 h 6865749"/>
              <a:gd name="connsiteX4" fmla="*/ 785 w 6051904"/>
              <a:gd name="connsiteY4" fmla="*/ 1061634 h 6865749"/>
              <a:gd name="connsiteX5" fmla="*/ 804921 w 6051904"/>
              <a:gd name="connsiteY5" fmla="*/ 1061365 h 6865749"/>
              <a:gd name="connsiteX6" fmla="*/ 800562 w 6051904"/>
              <a:gd name="connsiteY6" fmla="*/ 7750 h 6865749"/>
              <a:gd name="connsiteX0" fmla="*/ 800562 w 6051904"/>
              <a:gd name="connsiteY0" fmla="*/ 7750 h 6865749"/>
              <a:gd name="connsiteX1" fmla="*/ 6051904 w 6051904"/>
              <a:gd name="connsiteY1" fmla="*/ 0 h 6865749"/>
              <a:gd name="connsiteX2" fmla="*/ 6051904 w 6051904"/>
              <a:gd name="connsiteY2" fmla="*/ 6858000 h 6865749"/>
              <a:gd name="connsiteX3" fmla="*/ 2399 w 6051904"/>
              <a:gd name="connsiteY3" fmla="*/ 6865749 h 6865749"/>
              <a:gd name="connsiteX4" fmla="*/ 785 w 6051904"/>
              <a:gd name="connsiteY4" fmla="*/ 1061634 h 6865749"/>
              <a:gd name="connsiteX5" fmla="*/ 808096 w 6051904"/>
              <a:gd name="connsiteY5" fmla="*/ 1055015 h 6865749"/>
              <a:gd name="connsiteX6" fmla="*/ 800562 w 6051904"/>
              <a:gd name="connsiteY6" fmla="*/ 7750 h 6865749"/>
              <a:gd name="connsiteX0" fmla="*/ 800562 w 6051904"/>
              <a:gd name="connsiteY0" fmla="*/ 7750 h 6865749"/>
              <a:gd name="connsiteX1" fmla="*/ 6051904 w 6051904"/>
              <a:gd name="connsiteY1" fmla="*/ 0 h 6865749"/>
              <a:gd name="connsiteX2" fmla="*/ 6051904 w 6051904"/>
              <a:gd name="connsiteY2" fmla="*/ 6858000 h 6865749"/>
              <a:gd name="connsiteX3" fmla="*/ 2399 w 6051904"/>
              <a:gd name="connsiteY3" fmla="*/ 6865749 h 6865749"/>
              <a:gd name="connsiteX4" fmla="*/ 785 w 6051904"/>
              <a:gd name="connsiteY4" fmla="*/ 1058459 h 6865749"/>
              <a:gd name="connsiteX5" fmla="*/ 808096 w 6051904"/>
              <a:gd name="connsiteY5" fmla="*/ 1055015 h 6865749"/>
              <a:gd name="connsiteX6" fmla="*/ 800562 w 6051904"/>
              <a:gd name="connsiteY6" fmla="*/ 7750 h 6865749"/>
              <a:gd name="connsiteX0" fmla="*/ 799777 w 6051119"/>
              <a:gd name="connsiteY0" fmla="*/ 7750 h 6859693"/>
              <a:gd name="connsiteX1" fmla="*/ 6051119 w 6051119"/>
              <a:gd name="connsiteY1" fmla="*/ 0 h 6859693"/>
              <a:gd name="connsiteX2" fmla="*/ 6051119 w 6051119"/>
              <a:gd name="connsiteY2" fmla="*/ 6858000 h 6859693"/>
              <a:gd name="connsiteX3" fmla="*/ 13725 w 6051119"/>
              <a:gd name="connsiteY3" fmla="*/ 6859693 h 6859693"/>
              <a:gd name="connsiteX4" fmla="*/ 0 w 6051119"/>
              <a:gd name="connsiteY4" fmla="*/ 1058459 h 6859693"/>
              <a:gd name="connsiteX5" fmla="*/ 807311 w 6051119"/>
              <a:gd name="connsiteY5" fmla="*/ 1055015 h 6859693"/>
              <a:gd name="connsiteX6" fmla="*/ 799777 w 6051119"/>
              <a:gd name="connsiteY6" fmla="*/ 7750 h 6859693"/>
              <a:gd name="connsiteX0" fmla="*/ 800561 w 6051903"/>
              <a:gd name="connsiteY0" fmla="*/ 7750 h 6865749"/>
              <a:gd name="connsiteX1" fmla="*/ 6051903 w 6051903"/>
              <a:gd name="connsiteY1" fmla="*/ 0 h 6865749"/>
              <a:gd name="connsiteX2" fmla="*/ 6051903 w 6051903"/>
              <a:gd name="connsiteY2" fmla="*/ 6858000 h 6865749"/>
              <a:gd name="connsiteX3" fmla="*/ 2398 w 6051903"/>
              <a:gd name="connsiteY3" fmla="*/ 6865749 h 6865749"/>
              <a:gd name="connsiteX4" fmla="*/ 784 w 6051903"/>
              <a:gd name="connsiteY4" fmla="*/ 1058459 h 6865749"/>
              <a:gd name="connsiteX5" fmla="*/ 808095 w 6051903"/>
              <a:gd name="connsiteY5" fmla="*/ 1055015 h 6865749"/>
              <a:gd name="connsiteX6" fmla="*/ 800561 w 6051903"/>
              <a:gd name="connsiteY6" fmla="*/ 7750 h 6865749"/>
              <a:gd name="connsiteX0" fmla="*/ 800561 w 6051903"/>
              <a:gd name="connsiteY0" fmla="*/ 7750 h 6883916"/>
              <a:gd name="connsiteX1" fmla="*/ 6051903 w 6051903"/>
              <a:gd name="connsiteY1" fmla="*/ 0 h 6883916"/>
              <a:gd name="connsiteX2" fmla="*/ 6051903 w 6051903"/>
              <a:gd name="connsiteY2" fmla="*/ 6858000 h 6883916"/>
              <a:gd name="connsiteX3" fmla="*/ 2398 w 6051903"/>
              <a:gd name="connsiteY3" fmla="*/ 6883916 h 6883916"/>
              <a:gd name="connsiteX4" fmla="*/ 784 w 6051903"/>
              <a:gd name="connsiteY4" fmla="*/ 1058459 h 6883916"/>
              <a:gd name="connsiteX5" fmla="*/ 808095 w 6051903"/>
              <a:gd name="connsiteY5" fmla="*/ 1055015 h 6883916"/>
              <a:gd name="connsiteX6" fmla="*/ 800561 w 6051903"/>
              <a:gd name="connsiteY6" fmla="*/ 7750 h 6883916"/>
              <a:gd name="connsiteX0" fmla="*/ 799777 w 6051119"/>
              <a:gd name="connsiteY0" fmla="*/ 7750 h 6889971"/>
              <a:gd name="connsiteX1" fmla="*/ 6051119 w 6051119"/>
              <a:gd name="connsiteY1" fmla="*/ 0 h 6889971"/>
              <a:gd name="connsiteX2" fmla="*/ 6051119 w 6051119"/>
              <a:gd name="connsiteY2" fmla="*/ 6858000 h 6889971"/>
              <a:gd name="connsiteX3" fmla="*/ 7670 w 6051119"/>
              <a:gd name="connsiteY3" fmla="*/ 6889971 h 6889971"/>
              <a:gd name="connsiteX4" fmla="*/ 0 w 6051119"/>
              <a:gd name="connsiteY4" fmla="*/ 1058459 h 6889971"/>
              <a:gd name="connsiteX5" fmla="*/ 807311 w 6051119"/>
              <a:gd name="connsiteY5" fmla="*/ 1055015 h 6889971"/>
              <a:gd name="connsiteX6" fmla="*/ 799777 w 6051119"/>
              <a:gd name="connsiteY6" fmla="*/ 7750 h 6889971"/>
              <a:gd name="connsiteX0" fmla="*/ 799777 w 6051119"/>
              <a:gd name="connsiteY0" fmla="*/ 7750 h 6889971"/>
              <a:gd name="connsiteX1" fmla="*/ 6051119 w 6051119"/>
              <a:gd name="connsiteY1" fmla="*/ 0 h 6889971"/>
              <a:gd name="connsiteX2" fmla="*/ 6045063 w 6051119"/>
              <a:gd name="connsiteY2" fmla="*/ 6876167 h 6889971"/>
              <a:gd name="connsiteX3" fmla="*/ 7670 w 6051119"/>
              <a:gd name="connsiteY3" fmla="*/ 6889971 h 6889971"/>
              <a:gd name="connsiteX4" fmla="*/ 0 w 6051119"/>
              <a:gd name="connsiteY4" fmla="*/ 1058459 h 6889971"/>
              <a:gd name="connsiteX5" fmla="*/ 807311 w 6051119"/>
              <a:gd name="connsiteY5" fmla="*/ 1055015 h 6889971"/>
              <a:gd name="connsiteX6" fmla="*/ 799777 w 6051119"/>
              <a:gd name="connsiteY6" fmla="*/ 7750 h 6889971"/>
              <a:gd name="connsiteX0" fmla="*/ 799777 w 6051119"/>
              <a:gd name="connsiteY0" fmla="*/ 7750 h 6889971"/>
              <a:gd name="connsiteX1" fmla="*/ 6051119 w 6051119"/>
              <a:gd name="connsiteY1" fmla="*/ 0 h 6889971"/>
              <a:gd name="connsiteX2" fmla="*/ 6045063 w 6051119"/>
              <a:gd name="connsiteY2" fmla="*/ 6876167 h 6889971"/>
              <a:gd name="connsiteX3" fmla="*/ 7670 w 6051119"/>
              <a:gd name="connsiteY3" fmla="*/ 6889971 h 6889971"/>
              <a:gd name="connsiteX4" fmla="*/ 0 w 6051119"/>
              <a:gd name="connsiteY4" fmla="*/ 1058459 h 6889971"/>
              <a:gd name="connsiteX5" fmla="*/ 807311 w 6051119"/>
              <a:gd name="connsiteY5" fmla="*/ 1055015 h 6889971"/>
              <a:gd name="connsiteX6" fmla="*/ 799777 w 6051119"/>
              <a:gd name="connsiteY6" fmla="*/ 7750 h 6889971"/>
              <a:gd name="connsiteX0" fmla="*/ 806042 w 6057384"/>
              <a:gd name="connsiteY0" fmla="*/ 7750 h 6877859"/>
              <a:gd name="connsiteX1" fmla="*/ 6057384 w 6057384"/>
              <a:gd name="connsiteY1" fmla="*/ 0 h 6877859"/>
              <a:gd name="connsiteX2" fmla="*/ 6051328 w 6057384"/>
              <a:gd name="connsiteY2" fmla="*/ 6876167 h 6877859"/>
              <a:gd name="connsiteX3" fmla="*/ 1823 w 6057384"/>
              <a:gd name="connsiteY3" fmla="*/ 6877859 h 6877859"/>
              <a:gd name="connsiteX4" fmla="*/ 6265 w 6057384"/>
              <a:gd name="connsiteY4" fmla="*/ 1058459 h 6877859"/>
              <a:gd name="connsiteX5" fmla="*/ 813576 w 6057384"/>
              <a:gd name="connsiteY5" fmla="*/ 1055015 h 6877859"/>
              <a:gd name="connsiteX6" fmla="*/ 806042 w 6057384"/>
              <a:gd name="connsiteY6" fmla="*/ 7750 h 6877859"/>
              <a:gd name="connsiteX0" fmla="*/ 806042 w 6057384"/>
              <a:gd name="connsiteY0" fmla="*/ 7750 h 6879284"/>
              <a:gd name="connsiteX1" fmla="*/ 6057384 w 6057384"/>
              <a:gd name="connsiteY1" fmla="*/ 0 h 6879284"/>
              <a:gd name="connsiteX2" fmla="*/ 6051328 w 6057384"/>
              <a:gd name="connsiteY2" fmla="*/ 6876167 h 6879284"/>
              <a:gd name="connsiteX3" fmla="*/ 1823 w 6057384"/>
              <a:gd name="connsiteY3" fmla="*/ 6877859 h 6879284"/>
              <a:gd name="connsiteX4" fmla="*/ 6265 w 6057384"/>
              <a:gd name="connsiteY4" fmla="*/ 1058459 h 6879284"/>
              <a:gd name="connsiteX5" fmla="*/ 813576 w 6057384"/>
              <a:gd name="connsiteY5" fmla="*/ 1055015 h 6879284"/>
              <a:gd name="connsiteX6" fmla="*/ 806042 w 6057384"/>
              <a:gd name="connsiteY6" fmla="*/ 7750 h 6879284"/>
              <a:gd name="connsiteX0" fmla="*/ 806042 w 6057384"/>
              <a:gd name="connsiteY0" fmla="*/ 7750 h 6879284"/>
              <a:gd name="connsiteX1" fmla="*/ 6057384 w 6057384"/>
              <a:gd name="connsiteY1" fmla="*/ 0 h 6879284"/>
              <a:gd name="connsiteX2" fmla="*/ 6051328 w 6057384"/>
              <a:gd name="connsiteY2" fmla="*/ 6876167 h 6879284"/>
              <a:gd name="connsiteX3" fmla="*/ 1823 w 6057384"/>
              <a:gd name="connsiteY3" fmla="*/ 6877859 h 6879284"/>
              <a:gd name="connsiteX4" fmla="*/ 6265 w 6057384"/>
              <a:gd name="connsiteY4" fmla="*/ 1058459 h 6879284"/>
              <a:gd name="connsiteX5" fmla="*/ 813576 w 6057384"/>
              <a:gd name="connsiteY5" fmla="*/ 1055015 h 6879284"/>
              <a:gd name="connsiteX6" fmla="*/ 806042 w 6057384"/>
              <a:gd name="connsiteY6" fmla="*/ 7750 h 6879284"/>
              <a:gd name="connsiteX0" fmla="*/ 806042 w 6058498"/>
              <a:gd name="connsiteY0" fmla="*/ 7750 h 6879284"/>
              <a:gd name="connsiteX1" fmla="*/ 6057384 w 6058498"/>
              <a:gd name="connsiteY1" fmla="*/ 0 h 6879284"/>
              <a:gd name="connsiteX2" fmla="*/ 6051328 w 6058498"/>
              <a:gd name="connsiteY2" fmla="*/ 6876167 h 6879284"/>
              <a:gd name="connsiteX3" fmla="*/ 1823 w 6058498"/>
              <a:gd name="connsiteY3" fmla="*/ 6877859 h 6879284"/>
              <a:gd name="connsiteX4" fmla="*/ 6265 w 6058498"/>
              <a:gd name="connsiteY4" fmla="*/ 1058459 h 6879284"/>
              <a:gd name="connsiteX5" fmla="*/ 813576 w 6058498"/>
              <a:gd name="connsiteY5" fmla="*/ 1055015 h 6879284"/>
              <a:gd name="connsiteX6" fmla="*/ 806042 w 6058498"/>
              <a:gd name="connsiteY6" fmla="*/ 7750 h 6879284"/>
              <a:gd name="connsiteX0" fmla="*/ 806042 w 6051865"/>
              <a:gd name="connsiteY0" fmla="*/ 7750 h 6879284"/>
              <a:gd name="connsiteX1" fmla="*/ 6045272 w 6051865"/>
              <a:gd name="connsiteY1" fmla="*/ 0 h 6879284"/>
              <a:gd name="connsiteX2" fmla="*/ 6051328 w 6051865"/>
              <a:gd name="connsiteY2" fmla="*/ 6876167 h 6879284"/>
              <a:gd name="connsiteX3" fmla="*/ 1823 w 6051865"/>
              <a:gd name="connsiteY3" fmla="*/ 6877859 h 6879284"/>
              <a:gd name="connsiteX4" fmla="*/ 6265 w 6051865"/>
              <a:gd name="connsiteY4" fmla="*/ 1058459 h 6879284"/>
              <a:gd name="connsiteX5" fmla="*/ 813576 w 6051865"/>
              <a:gd name="connsiteY5" fmla="*/ 1055015 h 6879284"/>
              <a:gd name="connsiteX6" fmla="*/ 806042 w 6051865"/>
              <a:gd name="connsiteY6" fmla="*/ 7750 h 6879284"/>
              <a:gd name="connsiteX0" fmla="*/ 806042 w 6064160"/>
              <a:gd name="connsiteY0" fmla="*/ 7750 h 6879284"/>
              <a:gd name="connsiteX1" fmla="*/ 6063439 w 6064160"/>
              <a:gd name="connsiteY1" fmla="*/ 0 h 6879284"/>
              <a:gd name="connsiteX2" fmla="*/ 6051328 w 6064160"/>
              <a:gd name="connsiteY2" fmla="*/ 6876167 h 6879284"/>
              <a:gd name="connsiteX3" fmla="*/ 1823 w 6064160"/>
              <a:gd name="connsiteY3" fmla="*/ 6877859 h 6879284"/>
              <a:gd name="connsiteX4" fmla="*/ 6265 w 6064160"/>
              <a:gd name="connsiteY4" fmla="*/ 1058459 h 6879284"/>
              <a:gd name="connsiteX5" fmla="*/ 813576 w 6064160"/>
              <a:gd name="connsiteY5" fmla="*/ 1055015 h 6879284"/>
              <a:gd name="connsiteX6" fmla="*/ 806042 w 6064160"/>
              <a:gd name="connsiteY6" fmla="*/ 7750 h 6879284"/>
              <a:gd name="connsiteX0" fmla="*/ 806042 w 6075814"/>
              <a:gd name="connsiteY0" fmla="*/ 7750 h 6883695"/>
              <a:gd name="connsiteX1" fmla="*/ 6063439 w 6075814"/>
              <a:gd name="connsiteY1" fmla="*/ 0 h 6883695"/>
              <a:gd name="connsiteX2" fmla="*/ 6075550 w 6075814"/>
              <a:gd name="connsiteY2" fmla="*/ 6882222 h 6883695"/>
              <a:gd name="connsiteX3" fmla="*/ 1823 w 6075814"/>
              <a:gd name="connsiteY3" fmla="*/ 6877859 h 6883695"/>
              <a:gd name="connsiteX4" fmla="*/ 6265 w 6075814"/>
              <a:gd name="connsiteY4" fmla="*/ 1058459 h 6883695"/>
              <a:gd name="connsiteX5" fmla="*/ 813576 w 6075814"/>
              <a:gd name="connsiteY5" fmla="*/ 1055015 h 6883695"/>
              <a:gd name="connsiteX6" fmla="*/ 806042 w 6075814"/>
              <a:gd name="connsiteY6" fmla="*/ 7750 h 6883695"/>
              <a:gd name="connsiteX0" fmla="*/ 806042 w 6077779"/>
              <a:gd name="connsiteY0" fmla="*/ 7750 h 6883695"/>
              <a:gd name="connsiteX1" fmla="*/ 6063439 w 6077779"/>
              <a:gd name="connsiteY1" fmla="*/ 0 h 6883695"/>
              <a:gd name="connsiteX2" fmla="*/ 6075550 w 6077779"/>
              <a:gd name="connsiteY2" fmla="*/ 6882222 h 6883695"/>
              <a:gd name="connsiteX3" fmla="*/ 1823 w 6077779"/>
              <a:gd name="connsiteY3" fmla="*/ 6877859 h 6883695"/>
              <a:gd name="connsiteX4" fmla="*/ 6265 w 6077779"/>
              <a:gd name="connsiteY4" fmla="*/ 1058459 h 6883695"/>
              <a:gd name="connsiteX5" fmla="*/ 813576 w 6077779"/>
              <a:gd name="connsiteY5" fmla="*/ 1055015 h 6883695"/>
              <a:gd name="connsiteX6" fmla="*/ 806042 w 6077779"/>
              <a:gd name="connsiteY6" fmla="*/ 7750 h 6883695"/>
              <a:gd name="connsiteX0" fmla="*/ 806042 w 6063966"/>
              <a:gd name="connsiteY0" fmla="*/ 7750 h 6889225"/>
              <a:gd name="connsiteX1" fmla="*/ 6063439 w 6063966"/>
              <a:gd name="connsiteY1" fmla="*/ 0 h 6889225"/>
              <a:gd name="connsiteX2" fmla="*/ 6039217 w 6063966"/>
              <a:gd name="connsiteY2" fmla="*/ 6888277 h 6889225"/>
              <a:gd name="connsiteX3" fmla="*/ 1823 w 6063966"/>
              <a:gd name="connsiteY3" fmla="*/ 6877859 h 6889225"/>
              <a:gd name="connsiteX4" fmla="*/ 6265 w 6063966"/>
              <a:gd name="connsiteY4" fmla="*/ 1058459 h 6889225"/>
              <a:gd name="connsiteX5" fmla="*/ 813576 w 6063966"/>
              <a:gd name="connsiteY5" fmla="*/ 1055015 h 6889225"/>
              <a:gd name="connsiteX6" fmla="*/ 806042 w 6063966"/>
              <a:gd name="connsiteY6" fmla="*/ 7750 h 6889225"/>
              <a:gd name="connsiteX0" fmla="*/ 806042 w 6064149"/>
              <a:gd name="connsiteY0" fmla="*/ 7750 h 6889225"/>
              <a:gd name="connsiteX1" fmla="*/ 6063439 w 6064149"/>
              <a:gd name="connsiteY1" fmla="*/ 0 h 6889225"/>
              <a:gd name="connsiteX2" fmla="*/ 6045273 w 6064149"/>
              <a:gd name="connsiteY2" fmla="*/ 6888277 h 6889225"/>
              <a:gd name="connsiteX3" fmla="*/ 1823 w 6064149"/>
              <a:gd name="connsiteY3" fmla="*/ 6877859 h 6889225"/>
              <a:gd name="connsiteX4" fmla="*/ 6265 w 6064149"/>
              <a:gd name="connsiteY4" fmla="*/ 1058459 h 6889225"/>
              <a:gd name="connsiteX5" fmla="*/ 813576 w 6064149"/>
              <a:gd name="connsiteY5" fmla="*/ 1055015 h 6889225"/>
              <a:gd name="connsiteX6" fmla="*/ 806042 w 6064149"/>
              <a:gd name="connsiteY6" fmla="*/ 7750 h 6889225"/>
              <a:gd name="connsiteX0" fmla="*/ 806042 w 6064149"/>
              <a:gd name="connsiteY0" fmla="*/ 7750 h 6889225"/>
              <a:gd name="connsiteX1" fmla="*/ 6063439 w 6064149"/>
              <a:gd name="connsiteY1" fmla="*/ 0 h 6889225"/>
              <a:gd name="connsiteX2" fmla="*/ 6045273 w 6064149"/>
              <a:gd name="connsiteY2" fmla="*/ 6888277 h 6889225"/>
              <a:gd name="connsiteX3" fmla="*/ 1823 w 6064149"/>
              <a:gd name="connsiteY3" fmla="*/ 6877859 h 6889225"/>
              <a:gd name="connsiteX4" fmla="*/ 6265 w 6064149"/>
              <a:gd name="connsiteY4" fmla="*/ 1058459 h 6889225"/>
              <a:gd name="connsiteX5" fmla="*/ 813576 w 6064149"/>
              <a:gd name="connsiteY5" fmla="*/ 1063482 h 6889225"/>
              <a:gd name="connsiteX6" fmla="*/ 806042 w 6064149"/>
              <a:gd name="connsiteY6" fmla="*/ 7750 h 6889225"/>
              <a:gd name="connsiteX0" fmla="*/ 806042 w 6064149"/>
              <a:gd name="connsiteY0" fmla="*/ 7750 h 6889225"/>
              <a:gd name="connsiteX1" fmla="*/ 6063439 w 6064149"/>
              <a:gd name="connsiteY1" fmla="*/ 0 h 6889225"/>
              <a:gd name="connsiteX2" fmla="*/ 6045273 w 6064149"/>
              <a:gd name="connsiteY2" fmla="*/ 6888277 h 6889225"/>
              <a:gd name="connsiteX3" fmla="*/ 1823 w 6064149"/>
              <a:gd name="connsiteY3" fmla="*/ 6877859 h 6889225"/>
              <a:gd name="connsiteX4" fmla="*/ 6265 w 6064149"/>
              <a:gd name="connsiteY4" fmla="*/ 1058459 h 6889225"/>
              <a:gd name="connsiteX5" fmla="*/ 805109 w 6064149"/>
              <a:gd name="connsiteY5" fmla="*/ 1055015 h 6889225"/>
              <a:gd name="connsiteX6" fmla="*/ 806042 w 6064149"/>
              <a:gd name="connsiteY6" fmla="*/ 7750 h 6889225"/>
              <a:gd name="connsiteX0" fmla="*/ 806042 w 6063480"/>
              <a:gd name="connsiteY0" fmla="*/ 7750 h 6881693"/>
              <a:gd name="connsiteX1" fmla="*/ 6063439 w 6063480"/>
              <a:gd name="connsiteY1" fmla="*/ 0 h 6881693"/>
              <a:gd name="connsiteX2" fmla="*/ 5765873 w 6063480"/>
              <a:gd name="connsiteY2" fmla="*/ 6879811 h 6881693"/>
              <a:gd name="connsiteX3" fmla="*/ 1823 w 6063480"/>
              <a:gd name="connsiteY3" fmla="*/ 6877859 h 6881693"/>
              <a:gd name="connsiteX4" fmla="*/ 6265 w 6063480"/>
              <a:gd name="connsiteY4" fmla="*/ 1058459 h 6881693"/>
              <a:gd name="connsiteX5" fmla="*/ 805109 w 6063480"/>
              <a:gd name="connsiteY5" fmla="*/ 1055015 h 6881693"/>
              <a:gd name="connsiteX6" fmla="*/ 806042 w 6063480"/>
              <a:gd name="connsiteY6" fmla="*/ 7750 h 6881693"/>
              <a:gd name="connsiteX0" fmla="*/ 806042 w 5768716"/>
              <a:gd name="connsiteY0" fmla="*/ 7750 h 6881693"/>
              <a:gd name="connsiteX1" fmla="*/ 5758639 w 5768716"/>
              <a:gd name="connsiteY1" fmla="*/ 0 h 6881693"/>
              <a:gd name="connsiteX2" fmla="*/ 5765873 w 5768716"/>
              <a:gd name="connsiteY2" fmla="*/ 6879811 h 6881693"/>
              <a:gd name="connsiteX3" fmla="*/ 1823 w 5768716"/>
              <a:gd name="connsiteY3" fmla="*/ 6877859 h 6881693"/>
              <a:gd name="connsiteX4" fmla="*/ 6265 w 5768716"/>
              <a:gd name="connsiteY4" fmla="*/ 1058459 h 6881693"/>
              <a:gd name="connsiteX5" fmla="*/ 805109 w 5768716"/>
              <a:gd name="connsiteY5" fmla="*/ 1055015 h 6881693"/>
              <a:gd name="connsiteX6" fmla="*/ 806042 w 5768716"/>
              <a:gd name="connsiteY6" fmla="*/ 7750 h 6881693"/>
              <a:gd name="connsiteX0" fmla="*/ 806042 w 6046549"/>
              <a:gd name="connsiteY0" fmla="*/ 7750 h 6881693"/>
              <a:gd name="connsiteX1" fmla="*/ 6046506 w 6046549"/>
              <a:gd name="connsiteY1" fmla="*/ 0 h 6881693"/>
              <a:gd name="connsiteX2" fmla="*/ 5765873 w 6046549"/>
              <a:gd name="connsiteY2" fmla="*/ 6879811 h 6881693"/>
              <a:gd name="connsiteX3" fmla="*/ 1823 w 6046549"/>
              <a:gd name="connsiteY3" fmla="*/ 6877859 h 6881693"/>
              <a:gd name="connsiteX4" fmla="*/ 6265 w 6046549"/>
              <a:gd name="connsiteY4" fmla="*/ 1058459 h 6881693"/>
              <a:gd name="connsiteX5" fmla="*/ 805109 w 6046549"/>
              <a:gd name="connsiteY5" fmla="*/ 1055015 h 6881693"/>
              <a:gd name="connsiteX6" fmla="*/ 806042 w 6046549"/>
              <a:gd name="connsiteY6" fmla="*/ 7750 h 6881693"/>
              <a:gd name="connsiteX0" fmla="*/ 806042 w 6072118"/>
              <a:gd name="connsiteY0" fmla="*/ 7750 h 6897374"/>
              <a:gd name="connsiteX1" fmla="*/ 6046506 w 6072118"/>
              <a:gd name="connsiteY1" fmla="*/ 0 h 6897374"/>
              <a:gd name="connsiteX2" fmla="*/ 6070673 w 6072118"/>
              <a:gd name="connsiteY2" fmla="*/ 6896744 h 6897374"/>
              <a:gd name="connsiteX3" fmla="*/ 1823 w 6072118"/>
              <a:gd name="connsiteY3" fmla="*/ 6877859 h 6897374"/>
              <a:gd name="connsiteX4" fmla="*/ 6265 w 6072118"/>
              <a:gd name="connsiteY4" fmla="*/ 1058459 h 6897374"/>
              <a:gd name="connsiteX5" fmla="*/ 805109 w 6072118"/>
              <a:gd name="connsiteY5" fmla="*/ 1055015 h 6897374"/>
              <a:gd name="connsiteX6" fmla="*/ 806042 w 6072118"/>
              <a:gd name="connsiteY6" fmla="*/ 7750 h 6897374"/>
              <a:gd name="connsiteX0" fmla="*/ 806042 w 6056583"/>
              <a:gd name="connsiteY0" fmla="*/ 7750 h 6922458"/>
              <a:gd name="connsiteX1" fmla="*/ 6046506 w 6056583"/>
              <a:gd name="connsiteY1" fmla="*/ 0 h 6922458"/>
              <a:gd name="connsiteX2" fmla="*/ 6053740 w 6056583"/>
              <a:gd name="connsiteY2" fmla="*/ 6922144 h 6922458"/>
              <a:gd name="connsiteX3" fmla="*/ 1823 w 6056583"/>
              <a:gd name="connsiteY3" fmla="*/ 6877859 h 6922458"/>
              <a:gd name="connsiteX4" fmla="*/ 6265 w 6056583"/>
              <a:gd name="connsiteY4" fmla="*/ 1058459 h 6922458"/>
              <a:gd name="connsiteX5" fmla="*/ 805109 w 6056583"/>
              <a:gd name="connsiteY5" fmla="*/ 1055015 h 6922458"/>
              <a:gd name="connsiteX6" fmla="*/ 806042 w 6056583"/>
              <a:gd name="connsiteY6" fmla="*/ 7750 h 6922458"/>
              <a:gd name="connsiteX0" fmla="*/ 806042 w 6050449"/>
              <a:gd name="connsiteY0" fmla="*/ 7750 h 6897374"/>
              <a:gd name="connsiteX1" fmla="*/ 6046506 w 6050449"/>
              <a:gd name="connsiteY1" fmla="*/ 0 h 6897374"/>
              <a:gd name="connsiteX2" fmla="*/ 6045273 w 6050449"/>
              <a:gd name="connsiteY2" fmla="*/ 6896744 h 6897374"/>
              <a:gd name="connsiteX3" fmla="*/ 1823 w 6050449"/>
              <a:gd name="connsiteY3" fmla="*/ 6877859 h 6897374"/>
              <a:gd name="connsiteX4" fmla="*/ 6265 w 6050449"/>
              <a:gd name="connsiteY4" fmla="*/ 1058459 h 6897374"/>
              <a:gd name="connsiteX5" fmla="*/ 805109 w 6050449"/>
              <a:gd name="connsiteY5" fmla="*/ 1055015 h 6897374"/>
              <a:gd name="connsiteX6" fmla="*/ 806042 w 6050449"/>
              <a:gd name="connsiteY6" fmla="*/ 7750 h 6897374"/>
              <a:gd name="connsiteX0" fmla="*/ 806042 w 6072384"/>
              <a:gd name="connsiteY0" fmla="*/ 0 h 6889624"/>
              <a:gd name="connsiteX1" fmla="*/ 6071906 w 6072384"/>
              <a:gd name="connsiteY1" fmla="*/ 717 h 6889624"/>
              <a:gd name="connsiteX2" fmla="*/ 6045273 w 6072384"/>
              <a:gd name="connsiteY2" fmla="*/ 6888994 h 6889624"/>
              <a:gd name="connsiteX3" fmla="*/ 1823 w 6072384"/>
              <a:gd name="connsiteY3" fmla="*/ 6870109 h 6889624"/>
              <a:gd name="connsiteX4" fmla="*/ 6265 w 6072384"/>
              <a:gd name="connsiteY4" fmla="*/ 1050709 h 6889624"/>
              <a:gd name="connsiteX5" fmla="*/ 805109 w 6072384"/>
              <a:gd name="connsiteY5" fmla="*/ 1047265 h 6889624"/>
              <a:gd name="connsiteX6" fmla="*/ 806042 w 6072384"/>
              <a:gd name="connsiteY6" fmla="*/ 0 h 6889624"/>
              <a:gd name="connsiteX0" fmla="*/ 806042 w 6047193"/>
              <a:gd name="connsiteY0" fmla="*/ 0 h 6889624"/>
              <a:gd name="connsiteX1" fmla="*/ 6029573 w 6047193"/>
              <a:gd name="connsiteY1" fmla="*/ 717 h 6889624"/>
              <a:gd name="connsiteX2" fmla="*/ 6045273 w 6047193"/>
              <a:gd name="connsiteY2" fmla="*/ 6888994 h 6889624"/>
              <a:gd name="connsiteX3" fmla="*/ 1823 w 6047193"/>
              <a:gd name="connsiteY3" fmla="*/ 6870109 h 6889624"/>
              <a:gd name="connsiteX4" fmla="*/ 6265 w 6047193"/>
              <a:gd name="connsiteY4" fmla="*/ 1050709 h 6889624"/>
              <a:gd name="connsiteX5" fmla="*/ 805109 w 6047193"/>
              <a:gd name="connsiteY5" fmla="*/ 1047265 h 6889624"/>
              <a:gd name="connsiteX6" fmla="*/ 806042 w 6047193"/>
              <a:gd name="connsiteY6" fmla="*/ 0 h 6889624"/>
              <a:gd name="connsiteX0" fmla="*/ 806042 w 6030051"/>
              <a:gd name="connsiteY0" fmla="*/ 0 h 6897932"/>
              <a:gd name="connsiteX1" fmla="*/ 6029573 w 6030051"/>
              <a:gd name="connsiteY1" fmla="*/ 717 h 6897932"/>
              <a:gd name="connsiteX2" fmla="*/ 6002940 w 6030051"/>
              <a:gd name="connsiteY2" fmla="*/ 6897460 h 6897932"/>
              <a:gd name="connsiteX3" fmla="*/ 1823 w 6030051"/>
              <a:gd name="connsiteY3" fmla="*/ 6870109 h 6897932"/>
              <a:gd name="connsiteX4" fmla="*/ 6265 w 6030051"/>
              <a:gd name="connsiteY4" fmla="*/ 1050709 h 6897932"/>
              <a:gd name="connsiteX5" fmla="*/ 805109 w 6030051"/>
              <a:gd name="connsiteY5" fmla="*/ 1047265 h 6897932"/>
              <a:gd name="connsiteX6" fmla="*/ 806042 w 6030051"/>
              <a:gd name="connsiteY6" fmla="*/ 0 h 6897932"/>
              <a:gd name="connsiteX0" fmla="*/ 806042 w 6033516"/>
              <a:gd name="connsiteY0" fmla="*/ 0 h 6906303"/>
              <a:gd name="connsiteX1" fmla="*/ 6029573 w 6033516"/>
              <a:gd name="connsiteY1" fmla="*/ 717 h 6906303"/>
              <a:gd name="connsiteX2" fmla="*/ 6028340 w 6033516"/>
              <a:gd name="connsiteY2" fmla="*/ 6905926 h 6906303"/>
              <a:gd name="connsiteX3" fmla="*/ 1823 w 6033516"/>
              <a:gd name="connsiteY3" fmla="*/ 6870109 h 6906303"/>
              <a:gd name="connsiteX4" fmla="*/ 6265 w 6033516"/>
              <a:gd name="connsiteY4" fmla="*/ 1050709 h 6906303"/>
              <a:gd name="connsiteX5" fmla="*/ 805109 w 6033516"/>
              <a:gd name="connsiteY5" fmla="*/ 1047265 h 6906303"/>
              <a:gd name="connsiteX6" fmla="*/ 806042 w 6033516"/>
              <a:gd name="connsiteY6" fmla="*/ 0 h 6906303"/>
              <a:gd name="connsiteX0" fmla="*/ 806042 w 6030051"/>
              <a:gd name="connsiteY0" fmla="*/ 0 h 6914706"/>
              <a:gd name="connsiteX1" fmla="*/ 6029573 w 6030051"/>
              <a:gd name="connsiteY1" fmla="*/ 717 h 6914706"/>
              <a:gd name="connsiteX2" fmla="*/ 6002940 w 6030051"/>
              <a:gd name="connsiteY2" fmla="*/ 6914392 h 6914706"/>
              <a:gd name="connsiteX3" fmla="*/ 1823 w 6030051"/>
              <a:gd name="connsiteY3" fmla="*/ 6870109 h 6914706"/>
              <a:gd name="connsiteX4" fmla="*/ 6265 w 6030051"/>
              <a:gd name="connsiteY4" fmla="*/ 1050709 h 6914706"/>
              <a:gd name="connsiteX5" fmla="*/ 805109 w 6030051"/>
              <a:gd name="connsiteY5" fmla="*/ 1047265 h 6914706"/>
              <a:gd name="connsiteX6" fmla="*/ 806042 w 6030051"/>
              <a:gd name="connsiteY6" fmla="*/ 0 h 6914706"/>
              <a:gd name="connsiteX0" fmla="*/ 806042 w 6030907"/>
              <a:gd name="connsiteY0" fmla="*/ 0 h 6914706"/>
              <a:gd name="connsiteX1" fmla="*/ 6029573 w 6030907"/>
              <a:gd name="connsiteY1" fmla="*/ 717 h 6914706"/>
              <a:gd name="connsiteX2" fmla="*/ 6019873 w 6030907"/>
              <a:gd name="connsiteY2" fmla="*/ 6914392 h 6914706"/>
              <a:gd name="connsiteX3" fmla="*/ 1823 w 6030907"/>
              <a:gd name="connsiteY3" fmla="*/ 6870109 h 6914706"/>
              <a:gd name="connsiteX4" fmla="*/ 6265 w 6030907"/>
              <a:gd name="connsiteY4" fmla="*/ 1050709 h 6914706"/>
              <a:gd name="connsiteX5" fmla="*/ 805109 w 6030907"/>
              <a:gd name="connsiteY5" fmla="*/ 1047265 h 6914706"/>
              <a:gd name="connsiteX6" fmla="*/ 806042 w 6030907"/>
              <a:gd name="connsiteY6" fmla="*/ 0 h 6914706"/>
              <a:gd name="connsiteX0" fmla="*/ 806042 w 6032668"/>
              <a:gd name="connsiteY0" fmla="*/ 0 h 6914706"/>
              <a:gd name="connsiteX1" fmla="*/ 6029573 w 6032668"/>
              <a:gd name="connsiteY1" fmla="*/ 717 h 6914706"/>
              <a:gd name="connsiteX2" fmla="*/ 6019873 w 6032668"/>
              <a:gd name="connsiteY2" fmla="*/ 6914392 h 6914706"/>
              <a:gd name="connsiteX3" fmla="*/ 1823 w 6032668"/>
              <a:gd name="connsiteY3" fmla="*/ 6870109 h 6914706"/>
              <a:gd name="connsiteX4" fmla="*/ 6265 w 6032668"/>
              <a:gd name="connsiteY4" fmla="*/ 1050709 h 6914706"/>
              <a:gd name="connsiteX5" fmla="*/ 805109 w 6032668"/>
              <a:gd name="connsiteY5" fmla="*/ 1047265 h 6914706"/>
              <a:gd name="connsiteX6" fmla="*/ 806042 w 6032668"/>
              <a:gd name="connsiteY6" fmla="*/ 0 h 6914706"/>
              <a:gd name="connsiteX0" fmla="*/ 806042 w 6030060"/>
              <a:gd name="connsiteY0" fmla="*/ 0 h 6914706"/>
              <a:gd name="connsiteX1" fmla="*/ 6029573 w 6030060"/>
              <a:gd name="connsiteY1" fmla="*/ 717 h 6914706"/>
              <a:gd name="connsiteX2" fmla="*/ 6019873 w 6030060"/>
              <a:gd name="connsiteY2" fmla="*/ 6914392 h 6914706"/>
              <a:gd name="connsiteX3" fmla="*/ 1823 w 6030060"/>
              <a:gd name="connsiteY3" fmla="*/ 6870109 h 6914706"/>
              <a:gd name="connsiteX4" fmla="*/ 6265 w 6030060"/>
              <a:gd name="connsiteY4" fmla="*/ 1050709 h 6914706"/>
              <a:gd name="connsiteX5" fmla="*/ 805109 w 6030060"/>
              <a:gd name="connsiteY5" fmla="*/ 1047265 h 6914706"/>
              <a:gd name="connsiteX6" fmla="*/ 806042 w 6030060"/>
              <a:gd name="connsiteY6" fmla="*/ 0 h 6914706"/>
              <a:gd name="connsiteX0" fmla="*/ 806042 w 6032668"/>
              <a:gd name="connsiteY0" fmla="*/ 0 h 6914706"/>
              <a:gd name="connsiteX1" fmla="*/ 6029573 w 6032668"/>
              <a:gd name="connsiteY1" fmla="*/ 717 h 6914706"/>
              <a:gd name="connsiteX2" fmla="*/ 6019873 w 6032668"/>
              <a:gd name="connsiteY2" fmla="*/ 6914392 h 6914706"/>
              <a:gd name="connsiteX3" fmla="*/ 1823 w 6032668"/>
              <a:gd name="connsiteY3" fmla="*/ 6870109 h 6914706"/>
              <a:gd name="connsiteX4" fmla="*/ 6265 w 6032668"/>
              <a:gd name="connsiteY4" fmla="*/ 1050709 h 6914706"/>
              <a:gd name="connsiteX5" fmla="*/ 805109 w 6032668"/>
              <a:gd name="connsiteY5" fmla="*/ 1047265 h 6914706"/>
              <a:gd name="connsiteX6" fmla="*/ 806042 w 6032668"/>
              <a:gd name="connsiteY6" fmla="*/ 0 h 6914706"/>
              <a:gd name="connsiteX0" fmla="*/ 806042 w 6030060"/>
              <a:gd name="connsiteY0" fmla="*/ 0 h 6914706"/>
              <a:gd name="connsiteX1" fmla="*/ 6029573 w 6030060"/>
              <a:gd name="connsiteY1" fmla="*/ 717 h 6914706"/>
              <a:gd name="connsiteX2" fmla="*/ 6019873 w 6030060"/>
              <a:gd name="connsiteY2" fmla="*/ 6914392 h 6914706"/>
              <a:gd name="connsiteX3" fmla="*/ 1823 w 6030060"/>
              <a:gd name="connsiteY3" fmla="*/ 6870109 h 6914706"/>
              <a:gd name="connsiteX4" fmla="*/ 6265 w 6030060"/>
              <a:gd name="connsiteY4" fmla="*/ 1050709 h 6914706"/>
              <a:gd name="connsiteX5" fmla="*/ 805109 w 6030060"/>
              <a:gd name="connsiteY5" fmla="*/ 1047265 h 6914706"/>
              <a:gd name="connsiteX6" fmla="*/ 806042 w 6030060"/>
              <a:gd name="connsiteY6" fmla="*/ 0 h 6914706"/>
              <a:gd name="connsiteX0" fmla="*/ 806042 w 6030060"/>
              <a:gd name="connsiteY0" fmla="*/ 0 h 6889622"/>
              <a:gd name="connsiteX1" fmla="*/ 6029573 w 6030060"/>
              <a:gd name="connsiteY1" fmla="*/ 717 h 6889622"/>
              <a:gd name="connsiteX2" fmla="*/ 6019873 w 6030060"/>
              <a:gd name="connsiteY2" fmla="*/ 6888992 h 6889622"/>
              <a:gd name="connsiteX3" fmla="*/ 1823 w 6030060"/>
              <a:gd name="connsiteY3" fmla="*/ 6870109 h 6889622"/>
              <a:gd name="connsiteX4" fmla="*/ 6265 w 6030060"/>
              <a:gd name="connsiteY4" fmla="*/ 1050709 h 6889622"/>
              <a:gd name="connsiteX5" fmla="*/ 805109 w 6030060"/>
              <a:gd name="connsiteY5" fmla="*/ 1047265 h 6889622"/>
              <a:gd name="connsiteX6" fmla="*/ 806042 w 6030060"/>
              <a:gd name="connsiteY6" fmla="*/ 0 h 6889622"/>
              <a:gd name="connsiteX0" fmla="*/ 806042 w 6030060"/>
              <a:gd name="connsiteY0" fmla="*/ 0 h 6897931"/>
              <a:gd name="connsiteX1" fmla="*/ 6029573 w 6030060"/>
              <a:gd name="connsiteY1" fmla="*/ 717 h 6897931"/>
              <a:gd name="connsiteX2" fmla="*/ 6019873 w 6030060"/>
              <a:gd name="connsiteY2" fmla="*/ 6897459 h 6897931"/>
              <a:gd name="connsiteX3" fmla="*/ 1823 w 6030060"/>
              <a:gd name="connsiteY3" fmla="*/ 6870109 h 6897931"/>
              <a:gd name="connsiteX4" fmla="*/ 6265 w 6030060"/>
              <a:gd name="connsiteY4" fmla="*/ 1050709 h 6897931"/>
              <a:gd name="connsiteX5" fmla="*/ 805109 w 6030060"/>
              <a:gd name="connsiteY5" fmla="*/ 1047265 h 6897931"/>
              <a:gd name="connsiteX6" fmla="*/ 806042 w 6030060"/>
              <a:gd name="connsiteY6" fmla="*/ 0 h 6897931"/>
              <a:gd name="connsiteX0" fmla="*/ 806042 w 6029936"/>
              <a:gd name="connsiteY0" fmla="*/ 0 h 6881473"/>
              <a:gd name="connsiteX1" fmla="*/ 6029573 w 6029936"/>
              <a:gd name="connsiteY1" fmla="*/ 717 h 6881473"/>
              <a:gd name="connsiteX2" fmla="*/ 6011406 w 6029936"/>
              <a:gd name="connsiteY2" fmla="*/ 6880525 h 6881473"/>
              <a:gd name="connsiteX3" fmla="*/ 1823 w 6029936"/>
              <a:gd name="connsiteY3" fmla="*/ 6870109 h 6881473"/>
              <a:gd name="connsiteX4" fmla="*/ 6265 w 6029936"/>
              <a:gd name="connsiteY4" fmla="*/ 1050709 h 6881473"/>
              <a:gd name="connsiteX5" fmla="*/ 805109 w 6029936"/>
              <a:gd name="connsiteY5" fmla="*/ 1047265 h 6881473"/>
              <a:gd name="connsiteX6" fmla="*/ 806042 w 6029936"/>
              <a:gd name="connsiteY6" fmla="*/ 0 h 6881473"/>
              <a:gd name="connsiteX0" fmla="*/ 806042 w 6036806"/>
              <a:gd name="connsiteY0" fmla="*/ 0 h 6881473"/>
              <a:gd name="connsiteX1" fmla="*/ 6029573 w 6036806"/>
              <a:gd name="connsiteY1" fmla="*/ 717 h 6881473"/>
              <a:gd name="connsiteX2" fmla="*/ 6036806 w 6036806"/>
              <a:gd name="connsiteY2" fmla="*/ 6880525 h 6881473"/>
              <a:gd name="connsiteX3" fmla="*/ 1823 w 6036806"/>
              <a:gd name="connsiteY3" fmla="*/ 6870109 h 6881473"/>
              <a:gd name="connsiteX4" fmla="*/ 6265 w 6036806"/>
              <a:gd name="connsiteY4" fmla="*/ 1050709 h 6881473"/>
              <a:gd name="connsiteX5" fmla="*/ 805109 w 6036806"/>
              <a:gd name="connsiteY5" fmla="*/ 1047265 h 6881473"/>
              <a:gd name="connsiteX6" fmla="*/ 806042 w 6036806"/>
              <a:gd name="connsiteY6" fmla="*/ 0 h 6881473"/>
              <a:gd name="connsiteX0" fmla="*/ 806042 w 6029936"/>
              <a:gd name="connsiteY0" fmla="*/ 0 h 6889621"/>
              <a:gd name="connsiteX1" fmla="*/ 6029573 w 6029936"/>
              <a:gd name="connsiteY1" fmla="*/ 717 h 6889621"/>
              <a:gd name="connsiteX2" fmla="*/ 6011406 w 6029936"/>
              <a:gd name="connsiteY2" fmla="*/ 6888991 h 6889621"/>
              <a:gd name="connsiteX3" fmla="*/ 1823 w 6029936"/>
              <a:gd name="connsiteY3" fmla="*/ 6870109 h 6889621"/>
              <a:gd name="connsiteX4" fmla="*/ 6265 w 6029936"/>
              <a:gd name="connsiteY4" fmla="*/ 1050709 h 6889621"/>
              <a:gd name="connsiteX5" fmla="*/ 805109 w 6029936"/>
              <a:gd name="connsiteY5" fmla="*/ 1047265 h 6889621"/>
              <a:gd name="connsiteX6" fmla="*/ 806042 w 6029936"/>
              <a:gd name="connsiteY6" fmla="*/ 0 h 6889621"/>
              <a:gd name="connsiteX0" fmla="*/ 806042 w 6036806"/>
              <a:gd name="connsiteY0" fmla="*/ 0 h 6897929"/>
              <a:gd name="connsiteX1" fmla="*/ 6029573 w 6036806"/>
              <a:gd name="connsiteY1" fmla="*/ 717 h 6897929"/>
              <a:gd name="connsiteX2" fmla="*/ 6036806 w 6036806"/>
              <a:gd name="connsiteY2" fmla="*/ 6897457 h 6897929"/>
              <a:gd name="connsiteX3" fmla="*/ 1823 w 6036806"/>
              <a:gd name="connsiteY3" fmla="*/ 6870109 h 6897929"/>
              <a:gd name="connsiteX4" fmla="*/ 6265 w 6036806"/>
              <a:gd name="connsiteY4" fmla="*/ 1050709 h 6897929"/>
              <a:gd name="connsiteX5" fmla="*/ 805109 w 6036806"/>
              <a:gd name="connsiteY5" fmla="*/ 1047265 h 6897929"/>
              <a:gd name="connsiteX6" fmla="*/ 806042 w 6036806"/>
              <a:gd name="connsiteY6" fmla="*/ 0 h 6897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36806" h="6897929">
                <a:moveTo>
                  <a:pt x="806042" y="0"/>
                </a:moveTo>
                <a:lnTo>
                  <a:pt x="6029573" y="717"/>
                </a:lnTo>
                <a:cubicBezTo>
                  <a:pt x="6033610" y="70358"/>
                  <a:pt x="6027946" y="6865329"/>
                  <a:pt x="6036806" y="6897457"/>
                </a:cubicBezTo>
                <a:cubicBezTo>
                  <a:pt x="5956088" y="6902058"/>
                  <a:pt x="46208" y="6871564"/>
                  <a:pt x="1823" y="6870109"/>
                </a:cubicBezTo>
                <a:cubicBezTo>
                  <a:pt x="-6141" y="6870647"/>
                  <a:pt x="15091" y="1047587"/>
                  <a:pt x="6265" y="1050709"/>
                </a:cubicBezTo>
                <a:cubicBezTo>
                  <a:pt x="14445" y="1042960"/>
                  <a:pt x="799243" y="1046511"/>
                  <a:pt x="805109" y="1047265"/>
                </a:cubicBezTo>
                <a:cubicBezTo>
                  <a:pt x="796714" y="1044306"/>
                  <a:pt x="808356" y="89330"/>
                  <a:pt x="806042" y="0"/>
                </a:cubicBezTo>
                <a:close/>
              </a:path>
            </a:pathLst>
          </a:custGeom>
        </p:spPr>
        <p:txBody>
          <a:bodyPr anchor="ctr"/>
          <a:lstStyle>
            <a:lvl1pPr marL="228600" marR="0" indent="-228600" algn="ctr" defTabSz="914400" rtl="0" eaLnBrk="1" fontAlgn="auto" latinLnBrk="0" hangingPunct="1">
              <a:lnSpc>
                <a:spcPct val="90000"/>
              </a:lnSpc>
              <a:spcBef>
                <a:spcPts val="1000"/>
              </a:spcBef>
              <a:spcAft>
                <a:spcPts val="0"/>
              </a:spcAft>
              <a:buClrTx/>
              <a:buSzTx/>
              <a:buFont typeface="Arial"/>
              <a:buChar char="•"/>
              <a:tabLst/>
              <a:defRPr sz="1600"/>
            </a:lvl1pPr>
          </a:lstStyle>
          <a:p>
            <a:r>
              <a:rPr lang="en-US" dirty="0"/>
              <a:t>Drag picture to placeholder or click icon to add</a:t>
            </a:r>
          </a:p>
        </p:txBody>
      </p:sp>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3" name="Plassholder for bilde 25">
            <a:extLst>
              <a:ext uri="{FF2B5EF4-FFF2-40B4-BE49-F238E27FC236}">
                <a16:creationId xmlns:a16="http://schemas.microsoft.com/office/drawing/2014/main" id="{6CB47F31-9ED2-E44C-B44A-09188EE840FF}"/>
              </a:ext>
            </a:extLst>
          </p:cNvPr>
          <p:cNvSpPr>
            <a:spLocks noGrp="1"/>
          </p:cNvSpPr>
          <p:nvPr>
            <p:ph type="pic" sz="quarter" idx="26" hasCustomPrompt="1"/>
          </p:nvPr>
        </p:nvSpPr>
        <p:spPr>
          <a:xfrm>
            <a:off x="6096000" y="0"/>
            <a:ext cx="6096001" cy="6858000"/>
          </a:xfrm>
          <a:prstGeom prst="rect">
            <a:avLst/>
          </a:prstGeom>
        </p:spPr>
        <p:txBody>
          <a:bodyPr anchor="ctr"/>
          <a:lstStyle>
            <a:lvl1pPr marL="0" indent="0" algn="ctr">
              <a:buNone/>
              <a:defRPr/>
            </a:lvl1pPr>
          </a:lstStyle>
          <a:p>
            <a:r>
              <a:rPr lang="nb-NO"/>
              <a:t>Image</a:t>
            </a:r>
            <a:endParaRPr/>
          </a:p>
        </p:txBody>
      </p:sp>
    </p:spTree>
    <p:extLst>
      <p:ext uri="{BB962C8B-B14F-4D97-AF65-F5344CB8AC3E}">
        <p14:creationId xmlns:p14="http://schemas.microsoft.com/office/powerpoint/2010/main" val="1517358298"/>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2160">
          <p15:clr>
            <a:srgbClr val="FBAE40"/>
          </p15:clr>
        </p15:guide>
        <p15:guide id="11" pos="257">
          <p15:clr>
            <a:srgbClr val="FBAE40"/>
          </p15:clr>
        </p15:guide>
        <p15:guide id="12" pos="1912">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06b_Case short with quote">
    <p:spTree>
      <p:nvGrpSpPr>
        <p:cNvPr id="1" name=""/>
        <p:cNvGrpSpPr/>
        <p:nvPr/>
      </p:nvGrpSpPr>
      <p:grpSpPr>
        <a:xfrm>
          <a:off x="0" y="0"/>
          <a:ext cx="0" cy="0"/>
          <a:chOff x="0" y="0"/>
          <a:chExt cx="0" cy="0"/>
        </a:xfrm>
      </p:grpSpPr>
      <p:grpSp>
        <p:nvGrpSpPr>
          <p:cNvPr id="9" name="Gruppe 8"/>
          <p:cNvGrpSpPr/>
          <p:nvPr userDrawn="1"/>
        </p:nvGrpSpPr>
        <p:grpSpPr>
          <a:xfrm>
            <a:off x="0" y="0"/>
            <a:ext cx="802800" cy="1052380"/>
            <a:chOff x="0" y="0"/>
            <a:chExt cx="802800" cy="1052380"/>
          </a:xfrm>
        </p:grpSpPr>
        <p:sp>
          <p:nvSpPr>
            <p:cNvPr id="10" name="Rektangel 9"/>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1" name="Bild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3" name="Plassholder for bilde 2">
            <a:extLst>
              <a:ext uri="{FF2B5EF4-FFF2-40B4-BE49-F238E27FC236}">
                <a16:creationId xmlns:a16="http://schemas.microsoft.com/office/drawing/2014/main" id="{6A1AD03F-9D16-4E42-ADD1-4DCF0DD48D52}"/>
              </a:ext>
            </a:extLst>
          </p:cNvPr>
          <p:cNvSpPr>
            <a:spLocks noGrp="1"/>
          </p:cNvSpPr>
          <p:nvPr>
            <p:ph type="pic" sz="quarter" idx="16" hasCustomPrompt="1"/>
          </p:nvPr>
        </p:nvSpPr>
        <p:spPr>
          <a:xfrm>
            <a:off x="1200150" y="5522220"/>
            <a:ext cx="2186928" cy="640435"/>
          </a:xfrm>
          <a:prstGeom prst="rect">
            <a:avLst/>
          </a:prstGeom>
        </p:spPr>
        <p:txBody>
          <a:bodyPr anchor="ctr"/>
          <a:lstStyle>
            <a:lvl1pPr marL="0" indent="0" algn="l">
              <a:buNone/>
              <a:defRPr sz="2000"/>
            </a:lvl1pPr>
          </a:lstStyle>
          <a:p>
            <a:r>
              <a:rPr lang="nb-NO"/>
              <a:t>Logo client</a:t>
            </a:r>
            <a:endParaRPr/>
          </a:p>
        </p:txBody>
      </p:sp>
      <p:cxnSp>
        <p:nvCxnSpPr>
          <p:cNvPr id="6" name="Rett linje 5">
            <a:extLst>
              <a:ext uri="{FF2B5EF4-FFF2-40B4-BE49-F238E27FC236}">
                <a16:creationId xmlns:a16="http://schemas.microsoft.com/office/drawing/2014/main" id="{F9D678E5-47D8-9F4E-A86C-2DE6FF2191D7}"/>
              </a:ext>
            </a:extLst>
          </p:cNvPr>
          <p:cNvCxnSpPr>
            <a:cxnSpLocks/>
          </p:cNvCxnSpPr>
          <p:nvPr userDrawn="1"/>
        </p:nvCxnSpPr>
        <p:spPr>
          <a:xfrm>
            <a:off x="1200150" y="6399158"/>
            <a:ext cx="3275013"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6" name="Plassholder for bilde 25">
            <a:extLst>
              <a:ext uri="{FF2B5EF4-FFF2-40B4-BE49-F238E27FC236}">
                <a16:creationId xmlns:a16="http://schemas.microsoft.com/office/drawing/2014/main" id="{BE6368B0-B78E-D545-A6E2-A6A8D9FD94CF}"/>
              </a:ext>
            </a:extLst>
          </p:cNvPr>
          <p:cNvSpPr>
            <a:spLocks noGrp="1"/>
          </p:cNvSpPr>
          <p:nvPr>
            <p:ph type="pic" sz="quarter" idx="18" hasCustomPrompt="1"/>
          </p:nvPr>
        </p:nvSpPr>
        <p:spPr>
          <a:xfrm>
            <a:off x="4890386" y="0"/>
            <a:ext cx="7306378" cy="6858000"/>
          </a:xfrm>
          <a:prstGeom prst="rect">
            <a:avLst/>
          </a:prstGeom>
        </p:spPr>
        <p:txBody>
          <a:bodyPr anchor="ctr"/>
          <a:lstStyle>
            <a:lvl1pPr marL="0" indent="0" algn="ctr">
              <a:buNone/>
              <a:defRPr/>
            </a:lvl1pPr>
          </a:lstStyle>
          <a:p>
            <a:r>
              <a:rPr lang="nb-NO"/>
              <a:t>Image</a:t>
            </a:r>
            <a:endParaRPr/>
          </a:p>
        </p:txBody>
      </p:sp>
      <p:sp>
        <p:nvSpPr>
          <p:cNvPr id="16" name="Plassholder for tekst 2">
            <a:extLst>
              <a:ext uri="{FF2B5EF4-FFF2-40B4-BE49-F238E27FC236}">
                <a16:creationId xmlns:a16="http://schemas.microsoft.com/office/drawing/2014/main" id="{13CD7BF1-AAFD-8A46-9942-7CC618B5EECC}"/>
              </a:ext>
            </a:extLst>
          </p:cNvPr>
          <p:cNvSpPr>
            <a:spLocks noGrp="1"/>
          </p:cNvSpPr>
          <p:nvPr>
            <p:ph type="body" sz="quarter" idx="19" hasCustomPrompt="1"/>
          </p:nvPr>
        </p:nvSpPr>
        <p:spPr>
          <a:xfrm>
            <a:off x="1132332" y="1349375"/>
            <a:ext cx="3342832" cy="4181475"/>
          </a:xfrm>
          <a:prstGeom prst="rect">
            <a:avLst/>
          </a:prstGeom>
        </p:spPr>
        <p:txBody>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nb-NO"/>
              <a:t>About the case or quote from client.</a:t>
            </a:r>
          </a:p>
        </p:txBody>
      </p:sp>
    </p:spTree>
    <p:extLst>
      <p:ext uri="{BB962C8B-B14F-4D97-AF65-F5344CB8AC3E}">
        <p14:creationId xmlns:p14="http://schemas.microsoft.com/office/powerpoint/2010/main" val="2722099854"/>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1071">
          <p15:clr>
            <a:srgbClr val="FBAE40"/>
          </p15:clr>
        </p15:guide>
        <p15:guide id="11" pos="257">
          <p15:clr>
            <a:srgbClr val="FBAE40"/>
          </p15:clr>
        </p15:guide>
        <p15:guide id="12" pos="2819"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Final page">
    <p:spTree>
      <p:nvGrpSpPr>
        <p:cNvPr id="1" name=""/>
        <p:cNvGrpSpPr/>
        <p:nvPr/>
      </p:nvGrpSpPr>
      <p:grpSpPr>
        <a:xfrm>
          <a:off x="0" y="0"/>
          <a:ext cx="0" cy="0"/>
          <a:chOff x="0" y="0"/>
          <a:chExt cx="0" cy="0"/>
        </a:xfrm>
      </p:grpSpPr>
      <p:pic>
        <p:nvPicPr>
          <p:cNvPr id="10" name="Bilde 9"/>
          <p:cNvPicPr>
            <a:picLocks noChangeAspect="1"/>
          </p:cNvPicPr>
          <p:nvPr userDrawn="1"/>
        </p:nvPicPr>
        <p:blipFill>
          <a:blip r:embed="rId2"/>
          <a:stretch>
            <a:fillRect/>
          </a:stretch>
        </p:blipFill>
        <p:spPr>
          <a:xfrm>
            <a:off x="0" y="1158"/>
            <a:ext cx="12192000" cy="6855683"/>
          </a:xfrm>
          <a:prstGeom prst="rect">
            <a:avLst/>
          </a:prstGeom>
          <a:ln>
            <a:noFill/>
          </a:ln>
        </p:spPr>
      </p:pic>
      <p:pic>
        <p:nvPicPr>
          <p:cNvPr id="8" name="Bild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45759" y="5142922"/>
            <a:ext cx="3100482" cy="394240"/>
          </a:xfrm>
          <a:prstGeom prst="rect">
            <a:avLst/>
          </a:prstGeom>
        </p:spPr>
      </p:pic>
      <p:sp>
        <p:nvSpPr>
          <p:cNvPr id="9" name="Text Placeholder 24"/>
          <p:cNvSpPr>
            <a:spLocks noGrp="1"/>
          </p:cNvSpPr>
          <p:nvPr>
            <p:ph type="body" sz="quarter" idx="10" hasCustomPrompt="1"/>
          </p:nvPr>
        </p:nvSpPr>
        <p:spPr>
          <a:xfrm>
            <a:off x="3751060" y="1285441"/>
            <a:ext cx="4689880" cy="2733671"/>
          </a:xfrm>
          <a:prstGeom prst="rect">
            <a:avLst/>
          </a:prstGeom>
        </p:spPr>
        <p:txBody>
          <a:bodyPr anchor="t"/>
          <a:lstStyle>
            <a:lvl1pPr marL="0" indent="0" algn="ctr">
              <a:lnSpc>
                <a:spcPts val="6200"/>
              </a:lnSpc>
              <a:spcBef>
                <a:spcPts val="0"/>
              </a:spcBef>
              <a:buNone/>
              <a:defRPr sz="6000" baseline="0">
                <a:solidFill>
                  <a:schemeClr val="bg1"/>
                </a:solidFill>
                <a:latin typeface="+mj-lt"/>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Enter “Thank you” or other</a:t>
            </a:r>
          </a:p>
        </p:txBody>
      </p:sp>
      <p:sp>
        <p:nvSpPr>
          <p:cNvPr id="12" name="TekstSylinder 11"/>
          <p:cNvSpPr txBox="1"/>
          <p:nvPr userDrawn="1"/>
        </p:nvSpPr>
        <p:spPr>
          <a:xfrm>
            <a:off x="3768090" y="5660572"/>
            <a:ext cx="4655820" cy="307777"/>
          </a:xfrm>
          <a:prstGeom prst="rect">
            <a:avLst/>
          </a:prstGeom>
          <a:noFill/>
        </p:spPr>
        <p:txBody>
          <a:bodyPr wrap="square" rtlCol="0">
            <a:spAutoFit/>
          </a:bodyPr>
          <a:lstStyle/>
          <a:p>
            <a:pPr algn="ctr"/>
            <a:r>
              <a:rPr lang="nb-NO" sz="1400">
                <a:solidFill>
                  <a:schemeClr val="bg1"/>
                </a:solidFill>
              </a:rPr>
              <a:t>Delivering Transformation.</a:t>
            </a:r>
            <a:r>
              <a:rPr lang="nb-NO" sz="1400" baseline="0">
                <a:solidFill>
                  <a:schemeClr val="bg1"/>
                </a:solidFill>
              </a:rPr>
              <a:t> Together.</a:t>
            </a:r>
            <a:endParaRPr sz="1400">
              <a:solidFill>
                <a:schemeClr val="bg1"/>
              </a:solidFill>
            </a:endParaRPr>
          </a:p>
        </p:txBody>
      </p:sp>
    </p:spTree>
    <p:extLst>
      <p:ext uri="{BB962C8B-B14F-4D97-AF65-F5344CB8AC3E}">
        <p14:creationId xmlns:p14="http://schemas.microsoft.com/office/powerpoint/2010/main" val="71116708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lanc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3106835"/>
      </p:ext>
    </p:extLst>
  </p:cSld>
  <p:clrMapOvr>
    <a:masterClrMapping/>
  </p:clrMapOvr>
  <p:extLst mod="1">
    <p:ext uri="{DCECCB84-F9BA-43D5-87BE-67443E8EF086}">
      <p15:sldGuideLst xmlns:p15="http://schemas.microsoft.com/office/powerpoint/2012/main">
        <p15:guide id="2" pos="3840">
          <p15:clr>
            <a:srgbClr val="FBAE40"/>
          </p15:clr>
        </p15:guide>
        <p15:guide id="3" orient="horz" pos="663">
          <p15:clr>
            <a:srgbClr val="FBAE40"/>
          </p15:clr>
        </p15:guide>
        <p15:guide id="4" pos="756">
          <p15:clr>
            <a:srgbClr val="FBAE40"/>
          </p15:clr>
        </p15:guide>
        <p15:guide id="6" orient="horz" pos="4042">
          <p15:clr>
            <a:srgbClr val="FBAE40"/>
          </p15:clr>
        </p15:guide>
        <p15:guide id="7" orient="horz" pos="119">
          <p15:clr>
            <a:srgbClr val="FBAE40"/>
          </p15:clr>
        </p15:guide>
        <p15:guide id="9" pos="506">
          <p15:clr>
            <a:srgbClr val="FBAE40"/>
          </p15:clr>
        </p15:guide>
        <p15:guide id="10" orient="horz" pos="1071">
          <p15:clr>
            <a:srgbClr val="FBAE40"/>
          </p15:clr>
        </p15:guide>
        <p15:guide id="11" pos="257">
          <p15:clr>
            <a:srgbClr val="FBAE40"/>
          </p15:clr>
        </p15:guide>
        <p15:guide id="12" pos="2819">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Front page 2">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563857-6884-904F-8D70-C6F8FE8424FB}"/>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Bild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9174010" y="6107646"/>
            <a:ext cx="2666365" cy="339040"/>
          </a:xfrm>
          <a:prstGeom prst="rect">
            <a:avLst/>
          </a:prstGeom>
        </p:spPr>
      </p:pic>
      <p:sp>
        <p:nvSpPr>
          <p:cNvPr id="15" name="Text Placeholder 24"/>
          <p:cNvSpPr>
            <a:spLocks noGrp="1"/>
          </p:cNvSpPr>
          <p:nvPr>
            <p:ph type="body" sz="quarter" idx="10" hasCustomPrompt="1"/>
          </p:nvPr>
        </p:nvSpPr>
        <p:spPr>
          <a:xfrm>
            <a:off x="7166325" y="995881"/>
            <a:ext cx="4689880" cy="3443597"/>
          </a:xfrm>
          <a:prstGeom prst="rect">
            <a:avLst/>
          </a:prstGeom>
        </p:spPr>
        <p:txBody>
          <a:bodyPr anchor="b">
            <a:normAutofit/>
          </a:bodyPr>
          <a:lstStyle>
            <a:lvl1pPr marL="0" indent="0">
              <a:lnSpc>
                <a:spcPct val="100000"/>
              </a:lnSpc>
              <a:spcBef>
                <a:spcPts val="0"/>
              </a:spcBef>
              <a:buNone/>
              <a:defRPr sz="6500">
                <a:solidFill>
                  <a:schemeClr val="bg1"/>
                </a:solidFill>
                <a:latin typeface="+mj-lt"/>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Enter presentation</a:t>
            </a:r>
          </a:p>
        </p:txBody>
      </p:sp>
      <p:sp>
        <p:nvSpPr>
          <p:cNvPr id="16" name="Text Placeholder 28"/>
          <p:cNvSpPr>
            <a:spLocks noGrp="1"/>
          </p:cNvSpPr>
          <p:nvPr>
            <p:ph type="body" sz="quarter" idx="12" hasCustomPrompt="1"/>
          </p:nvPr>
        </p:nvSpPr>
        <p:spPr>
          <a:xfrm>
            <a:off x="7222887" y="4687283"/>
            <a:ext cx="4613145" cy="506140"/>
          </a:xfrm>
          <a:prstGeom prst="rect">
            <a:avLst/>
          </a:prstGeom>
        </p:spPr>
        <p:txBody>
          <a:bodyPr>
            <a:normAutofit/>
          </a:bodyPr>
          <a:lstStyle>
            <a:lvl1pPr marL="0" indent="0">
              <a:lnSpc>
                <a:spcPct val="100000"/>
              </a:lnSpc>
              <a:buNone/>
              <a:defRPr sz="2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err="1"/>
              <a:t>Name/Subtitle</a:t>
            </a:r>
            <a:endParaRPr lang="en-US" dirty="0"/>
          </a:p>
        </p:txBody>
      </p:sp>
      <p:sp>
        <p:nvSpPr>
          <p:cNvPr id="18" name="Text Placeholder 28"/>
          <p:cNvSpPr>
            <a:spLocks noGrp="1"/>
          </p:cNvSpPr>
          <p:nvPr>
            <p:ph type="body" sz="quarter" idx="13" hasCustomPrompt="1"/>
          </p:nvPr>
        </p:nvSpPr>
        <p:spPr>
          <a:xfrm>
            <a:off x="7240473" y="5136267"/>
            <a:ext cx="2681287" cy="329046"/>
          </a:xfrm>
          <a:prstGeom prst="rect">
            <a:avLst/>
          </a:prstGeom>
        </p:spPr>
        <p:txBody>
          <a:bodyPr>
            <a:normAutofit/>
          </a:bodyPr>
          <a:lstStyle>
            <a:lvl1pPr marL="0" indent="0">
              <a:buNone/>
              <a:defRPr sz="1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XX.XX. 20XX</a:t>
            </a:r>
          </a:p>
        </p:txBody>
      </p:sp>
      <p:sp>
        <p:nvSpPr>
          <p:cNvPr id="5" name="Ellipse 4"/>
          <p:cNvSpPr/>
          <p:nvPr userDrawn="1"/>
        </p:nvSpPr>
        <p:spPr>
          <a:xfrm>
            <a:off x="2423089" y="3895078"/>
            <a:ext cx="91543" cy="915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9" name="Ellipse 18"/>
          <p:cNvSpPr/>
          <p:nvPr userDrawn="1"/>
        </p:nvSpPr>
        <p:spPr>
          <a:xfrm>
            <a:off x="2730499" y="3345065"/>
            <a:ext cx="73809" cy="7380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0" name="Ellipse 19"/>
          <p:cNvSpPr/>
          <p:nvPr userDrawn="1"/>
        </p:nvSpPr>
        <p:spPr>
          <a:xfrm>
            <a:off x="3569965" y="3803113"/>
            <a:ext cx="101414" cy="1014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1" name="Ellipse 20"/>
          <p:cNvSpPr/>
          <p:nvPr userDrawn="1"/>
        </p:nvSpPr>
        <p:spPr>
          <a:xfrm>
            <a:off x="3420850" y="3332758"/>
            <a:ext cx="98423" cy="984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2" name="Ellipse 21"/>
          <p:cNvSpPr/>
          <p:nvPr userDrawn="1"/>
        </p:nvSpPr>
        <p:spPr>
          <a:xfrm>
            <a:off x="3834840" y="2607557"/>
            <a:ext cx="112206" cy="11220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3" name="Ellipse 22"/>
          <p:cNvSpPr/>
          <p:nvPr userDrawn="1"/>
        </p:nvSpPr>
        <p:spPr>
          <a:xfrm>
            <a:off x="3474480" y="2553538"/>
            <a:ext cx="108038" cy="10803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4" name="Ellipse 23"/>
          <p:cNvSpPr/>
          <p:nvPr userDrawn="1"/>
        </p:nvSpPr>
        <p:spPr>
          <a:xfrm>
            <a:off x="3947046" y="3092024"/>
            <a:ext cx="53380" cy="5338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5" name="Ellipse 24"/>
          <p:cNvSpPr/>
          <p:nvPr userDrawn="1"/>
        </p:nvSpPr>
        <p:spPr>
          <a:xfrm>
            <a:off x="2978574" y="4072242"/>
            <a:ext cx="115490" cy="1154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6" name="Ellipse 25"/>
          <p:cNvSpPr/>
          <p:nvPr userDrawn="1"/>
        </p:nvSpPr>
        <p:spPr>
          <a:xfrm>
            <a:off x="2528849" y="2544381"/>
            <a:ext cx="85860" cy="858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7" name="Ellipse 26"/>
          <p:cNvSpPr/>
          <p:nvPr userDrawn="1"/>
        </p:nvSpPr>
        <p:spPr>
          <a:xfrm>
            <a:off x="4541966" y="3986621"/>
            <a:ext cx="98237" cy="982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9" name="Ellipse 28"/>
          <p:cNvSpPr/>
          <p:nvPr userDrawn="1"/>
        </p:nvSpPr>
        <p:spPr>
          <a:xfrm>
            <a:off x="507017" y="2205410"/>
            <a:ext cx="1009040" cy="1009040"/>
          </a:xfrm>
          <a:prstGeom prst="ellipse">
            <a:avLst/>
          </a:prstGeom>
          <a:noFill/>
          <a:ln>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8" name="Ellipse 27"/>
          <p:cNvSpPr/>
          <p:nvPr userDrawn="1"/>
        </p:nvSpPr>
        <p:spPr>
          <a:xfrm>
            <a:off x="2013701" y="3035585"/>
            <a:ext cx="109819" cy="1098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extLst>
      <p:ext uri="{BB962C8B-B14F-4D97-AF65-F5344CB8AC3E}">
        <p14:creationId xmlns:p14="http://schemas.microsoft.com/office/powerpoint/2010/main" val="2443974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randombar(horizontal)">
                                      <p:cBhvr>
                                        <p:cTn id="7" dur="1000"/>
                                        <p:tgtEl>
                                          <p:spTgt spid="15">
                                            <p:txEl>
                                              <p:pRg st="0" end="0"/>
                                            </p:txEl>
                                          </p:spTgt>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2000" fill="hold"/>
                                        <p:tgtEl>
                                          <p:spTgt spid="5"/>
                                        </p:tgtEl>
                                        <p:attrNameLst>
                                          <p:attrName>ppt_w</p:attrName>
                                        </p:attrNameLst>
                                      </p:cBhvr>
                                      <p:tavLst>
                                        <p:tav tm="0">
                                          <p:val>
                                            <p:fltVal val="0"/>
                                          </p:val>
                                        </p:tav>
                                        <p:tav tm="100000">
                                          <p:val>
                                            <p:strVal val="#ppt_w"/>
                                          </p:val>
                                        </p:tav>
                                      </p:tavLst>
                                    </p:anim>
                                    <p:anim calcmode="lin" valueType="num">
                                      <p:cBhvr>
                                        <p:cTn id="11" dur="2000" fill="hold"/>
                                        <p:tgtEl>
                                          <p:spTgt spid="5"/>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2000" fill="hold"/>
                                        <p:tgtEl>
                                          <p:spTgt spid="19"/>
                                        </p:tgtEl>
                                        <p:attrNameLst>
                                          <p:attrName>ppt_w</p:attrName>
                                        </p:attrNameLst>
                                      </p:cBhvr>
                                      <p:tavLst>
                                        <p:tav tm="0">
                                          <p:val>
                                            <p:fltVal val="0"/>
                                          </p:val>
                                        </p:tav>
                                        <p:tav tm="100000">
                                          <p:val>
                                            <p:strVal val="#ppt_w"/>
                                          </p:val>
                                        </p:tav>
                                      </p:tavLst>
                                    </p:anim>
                                    <p:anim calcmode="lin" valueType="num">
                                      <p:cBhvr>
                                        <p:cTn id="15" dur="2000" fill="hold"/>
                                        <p:tgtEl>
                                          <p:spTgt spid="19"/>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2000" fill="hold"/>
                                        <p:tgtEl>
                                          <p:spTgt spid="20"/>
                                        </p:tgtEl>
                                        <p:attrNameLst>
                                          <p:attrName>ppt_w</p:attrName>
                                        </p:attrNameLst>
                                      </p:cBhvr>
                                      <p:tavLst>
                                        <p:tav tm="0">
                                          <p:val>
                                            <p:fltVal val="0"/>
                                          </p:val>
                                        </p:tav>
                                        <p:tav tm="100000">
                                          <p:val>
                                            <p:strVal val="#ppt_w"/>
                                          </p:val>
                                        </p:tav>
                                      </p:tavLst>
                                    </p:anim>
                                    <p:anim calcmode="lin" valueType="num">
                                      <p:cBhvr>
                                        <p:cTn id="19" dur="2000" fill="hold"/>
                                        <p:tgtEl>
                                          <p:spTgt spid="20"/>
                                        </p:tgtEl>
                                        <p:attrNameLst>
                                          <p:attrName>ppt_h</p:attrName>
                                        </p:attrNameLst>
                                      </p:cBhvr>
                                      <p:tavLst>
                                        <p:tav tm="0">
                                          <p:val>
                                            <p:fltVal val="0"/>
                                          </p:val>
                                        </p:tav>
                                        <p:tav tm="100000">
                                          <p:val>
                                            <p:strVal val="#ppt_h"/>
                                          </p:val>
                                        </p:tav>
                                      </p:tavLst>
                                    </p:anim>
                                  </p:childTnLst>
                                </p:cTn>
                              </p:par>
                              <p:par>
                                <p:cTn id="20" presetID="23"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2000" fill="hold"/>
                                        <p:tgtEl>
                                          <p:spTgt spid="21"/>
                                        </p:tgtEl>
                                        <p:attrNameLst>
                                          <p:attrName>ppt_w</p:attrName>
                                        </p:attrNameLst>
                                      </p:cBhvr>
                                      <p:tavLst>
                                        <p:tav tm="0">
                                          <p:val>
                                            <p:fltVal val="0"/>
                                          </p:val>
                                        </p:tav>
                                        <p:tav tm="100000">
                                          <p:val>
                                            <p:strVal val="#ppt_w"/>
                                          </p:val>
                                        </p:tav>
                                      </p:tavLst>
                                    </p:anim>
                                    <p:anim calcmode="lin" valueType="num">
                                      <p:cBhvr>
                                        <p:cTn id="23" dur="2000" fill="hold"/>
                                        <p:tgtEl>
                                          <p:spTgt spid="21"/>
                                        </p:tgtEl>
                                        <p:attrNameLst>
                                          <p:attrName>ppt_h</p:attrName>
                                        </p:attrNameLst>
                                      </p:cBhvr>
                                      <p:tavLst>
                                        <p:tav tm="0">
                                          <p:val>
                                            <p:fltVal val="0"/>
                                          </p:val>
                                        </p:tav>
                                        <p:tav tm="100000">
                                          <p:val>
                                            <p:strVal val="#ppt_h"/>
                                          </p:val>
                                        </p:tav>
                                      </p:tavLst>
                                    </p:anim>
                                  </p:childTnLst>
                                </p:cTn>
                              </p:par>
                              <p:par>
                                <p:cTn id="24" presetID="23" presetClass="entr" presetSubtype="16"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2000" fill="hold"/>
                                        <p:tgtEl>
                                          <p:spTgt spid="22"/>
                                        </p:tgtEl>
                                        <p:attrNameLst>
                                          <p:attrName>ppt_w</p:attrName>
                                        </p:attrNameLst>
                                      </p:cBhvr>
                                      <p:tavLst>
                                        <p:tav tm="0">
                                          <p:val>
                                            <p:fltVal val="0"/>
                                          </p:val>
                                        </p:tav>
                                        <p:tav tm="100000">
                                          <p:val>
                                            <p:strVal val="#ppt_w"/>
                                          </p:val>
                                        </p:tav>
                                      </p:tavLst>
                                    </p:anim>
                                    <p:anim calcmode="lin" valueType="num">
                                      <p:cBhvr>
                                        <p:cTn id="27" dur="2000" fill="hold"/>
                                        <p:tgtEl>
                                          <p:spTgt spid="22"/>
                                        </p:tgtEl>
                                        <p:attrNameLst>
                                          <p:attrName>ppt_h</p:attrName>
                                        </p:attrNameLst>
                                      </p:cBhvr>
                                      <p:tavLst>
                                        <p:tav tm="0">
                                          <p:val>
                                            <p:fltVal val="0"/>
                                          </p:val>
                                        </p:tav>
                                        <p:tav tm="100000">
                                          <p:val>
                                            <p:strVal val="#ppt_h"/>
                                          </p:val>
                                        </p:tav>
                                      </p:tavLst>
                                    </p:anim>
                                  </p:childTnLst>
                                </p:cTn>
                              </p:par>
                              <p:par>
                                <p:cTn id="28" presetID="23" presetClass="entr" presetSubtype="16"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2000" fill="hold"/>
                                        <p:tgtEl>
                                          <p:spTgt spid="23"/>
                                        </p:tgtEl>
                                        <p:attrNameLst>
                                          <p:attrName>ppt_w</p:attrName>
                                        </p:attrNameLst>
                                      </p:cBhvr>
                                      <p:tavLst>
                                        <p:tav tm="0">
                                          <p:val>
                                            <p:fltVal val="0"/>
                                          </p:val>
                                        </p:tav>
                                        <p:tav tm="100000">
                                          <p:val>
                                            <p:strVal val="#ppt_w"/>
                                          </p:val>
                                        </p:tav>
                                      </p:tavLst>
                                    </p:anim>
                                    <p:anim calcmode="lin" valueType="num">
                                      <p:cBhvr>
                                        <p:cTn id="31" dur="2000" fill="hold"/>
                                        <p:tgtEl>
                                          <p:spTgt spid="23"/>
                                        </p:tgtEl>
                                        <p:attrNameLst>
                                          <p:attrName>ppt_h</p:attrName>
                                        </p:attrNameLst>
                                      </p:cBhvr>
                                      <p:tavLst>
                                        <p:tav tm="0">
                                          <p:val>
                                            <p:fltVal val="0"/>
                                          </p:val>
                                        </p:tav>
                                        <p:tav tm="100000">
                                          <p:val>
                                            <p:strVal val="#ppt_h"/>
                                          </p:val>
                                        </p:tav>
                                      </p:tavLst>
                                    </p:anim>
                                  </p:childTnLst>
                                </p:cTn>
                              </p:par>
                              <p:par>
                                <p:cTn id="32" presetID="23" presetClass="entr" presetSubtype="16"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2000" fill="hold"/>
                                        <p:tgtEl>
                                          <p:spTgt spid="24"/>
                                        </p:tgtEl>
                                        <p:attrNameLst>
                                          <p:attrName>ppt_w</p:attrName>
                                        </p:attrNameLst>
                                      </p:cBhvr>
                                      <p:tavLst>
                                        <p:tav tm="0">
                                          <p:val>
                                            <p:fltVal val="0"/>
                                          </p:val>
                                        </p:tav>
                                        <p:tav tm="100000">
                                          <p:val>
                                            <p:strVal val="#ppt_w"/>
                                          </p:val>
                                        </p:tav>
                                      </p:tavLst>
                                    </p:anim>
                                    <p:anim calcmode="lin" valueType="num">
                                      <p:cBhvr>
                                        <p:cTn id="35" dur="2000" fill="hold"/>
                                        <p:tgtEl>
                                          <p:spTgt spid="24"/>
                                        </p:tgtEl>
                                        <p:attrNameLst>
                                          <p:attrName>ppt_h</p:attrName>
                                        </p:attrNameLst>
                                      </p:cBhvr>
                                      <p:tavLst>
                                        <p:tav tm="0">
                                          <p:val>
                                            <p:fltVal val="0"/>
                                          </p:val>
                                        </p:tav>
                                        <p:tav tm="100000">
                                          <p:val>
                                            <p:strVal val="#ppt_h"/>
                                          </p:val>
                                        </p:tav>
                                      </p:tavLst>
                                    </p:anim>
                                  </p:childTnLst>
                                </p:cTn>
                              </p:par>
                              <p:par>
                                <p:cTn id="36" presetID="23" presetClass="entr" presetSubtype="16"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2000" fill="hold"/>
                                        <p:tgtEl>
                                          <p:spTgt spid="25"/>
                                        </p:tgtEl>
                                        <p:attrNameLst>
                                          <p:attrName>ppt_w</p:attrName>
                                        </p:attrNameLst>
                                      </p:cBhvr>
                                      <p:tavLst>
                                        <p:tav tm="0">
                                          <p:val>
                                            <p:fltVal val="0"/>
                                          </p:val>
                                        </p:tav>
                                        <p:tav tm="100000">
                                          <p:val>
                                            <p:strVal val="#ppt_w"/>
                                          </p:val>
                                        </p:tav>
                                      </p:tavLst>
                                    </p:anim>
                                    <p:anim calcmode="lin" valueType="num">
                                      <p:cBhvr>
                                        <p:cTn id="39" dur="2000" fill="hold"/>
                                        <p:tgtEl>
                                          <p:spTgt spid="25"/>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2000" fill="hold"/>
                                        <p:tgtEl>
                                          <p:spTgt spid="26"/>
                                        </p:tgtEl>
                                        <p:attrNameLst>
                                          <p:attrName>ppt_w</p:attrName>
                                        </p:attrNameLst>
                                      </p:cBhvr>
                                      <p:tavLst>
                                        <p:tav tm="0">
                                          <p:val>
                                            <p:fltVal val="0"/>
                                          </p:val>
                                        </p:tav>
                                        <p:tav tm="100000">
                                          <p:val>
                                            <p:strVal val="#ppt_w"/>
                                          </p:val>
                                        </p:tav>
                                      </p:tavLst>
                                    </p:anim>
                                    <p:anim calcmode="lin" valueType="num">
                                      <p:cBhvr>
                                        <p:cTn id="43" dur="2000" fill="hold"/>
                                        <p:tgtEl>
                                          <p:spTgt spid="26"/>
                                        </p:tgtEl>
                                        <p:attrNameLst>
                                          <p:attrName>ppt_h</p:attrName>
                                        </p:attrNameLst>
                                      </p:cBhvr>
                                      <p:tavLst>
                                        <p:tav tm="0">
                                          <p:val>
                                            <p:fltVal val="0"/>
                                          </p:val>
                                        </p:tav>
                                        <p:tav tm="100000">
                                          <p:val>
                                            <p:strVal val="#ppt_h"/>
                                          </p:val>
                                        </p:tav>
                                      </p:tavLst>
                                    </p:anim>
                                  </p:childTnLst>
                                </p:cTn>
                              </p:par>
                              <p:par>
                                <p:cTn id="44" presetID="23" presetClass="entr" presetSubtype="16"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2000" fill="hold"/>
                                        <p:tgtEl>
                                          <p:spTgt spid="27"/>
                                        </p:tgtEl>
                                        <p:attrNameLst>
                                          <p:attrName>ppt_w</p:attrName>
                                        </p:attrNameLst>
                                      </p:cBhvr>
                                      <p:tavLst>
                                        <p:tav tm="0">
                                          <p:val>
                                            <p:fltVal val="0"/>
                                          </p:val>
                                        </p:tav>
                                        <p:tav tm="100000">
                                          <p:val>
                                            <p:strVal val="#ppt_w"/>
                                          </p:val>
                                        </p:tav>
                                      </p:tavLst>
                                    </p:anim>
                                    <p:anim calcmode="lin" valueType="num">
                                      <p:cBhvr>
                                        <p:cTn id="47" dur="2000" fill="hold"/>
                                        <p:tgtEl>
                                          <p:spTgt spid="27"/>
                                        </p:tgtEl>
                                        <p:attrNameLst>
                                          <p:attrName>ppt_h</p:attrName>
                                        </p:attrNameLst>
                                      </p:cBhvr>
                                      <p:tavLst>
                                        <p:tav tm="0">
                                          <p:val>
                                            <p:fltVal val="0"/>
                                          </p:val>
                                        </p:tav>
                                        <p:tav tm="100000">
                                          <p:val>
                                            <p:strVal val="#ppt_h"/>
                                          </p:val>
                                        </p:tav>
                                      </p:tavLst>
                                    </p:anim>
                                  </p:childTnLst>
                                </p:cTn>
                              </p:par>
                              <p:par>
                                <p:cTn id="48" presetID="23" presetClass="entr" presetSubtype="16"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p:cTn id="50" dur="2000" fill="hold"/>
                                        <p:tgtEl>
                                          <p:spTgt spid="28"/>
                                        </p:tgtEl>
                                        <p:attrNameLst>
                                          <p:attrName>ppt_w</p:attrName>
                                        </p:attrNameLst>
                                      </p:cBhvr>
                                      <p:tavLst>
                                        <p:tav tm="0">
                                          <p:val>
                                            <p:fltVal val="0"/>
                                          </p:val>
                                        </p:tav>
                                        <p:tav tm="100000">
                                          <p:val>
                                            <p:strVal val="#ppt_w"/>
                                          </p:val>
                                        </p:tav>
                                      </p:tavLst>
                                    </p:anim>
                                    <p:anim calcmode="lin" valueType="num">
                                      <p:cBhvr>
                                        <p:cTn id="51" dur="2000" fill="hold"/>
                                        <p:tgtEl>
                                          <p:spTgt spid="28"/>
                                        </p:tgtEl>
                                        <p:attrNameLst>
                                          <p:attrName>ppt_h</p:attrName>
                                        </p:attrNameLst>
                                      </p:cBhvr>
                                      <p:tavLst>
                                        <p:tav tm="0">
                                          <p:val>
                                            <p:fltVal val="0"/>
                                          </p:val>
                                        </p:tav>
                                        <p:tav tm="100000">
                                          <p:val>
                                            <p:strVal val="#ppt_h"/>
                                          </p:val>
                                        </p:tav>
                                      </p:tavLst>
                                    </p:anim>
                                  </p:childTnLst>
                                </p:cTn>
                              </p:par>
                              <p:par>
                                <p:cTn id="52" presetID="26" presetClass="emph" presetSubtype="0" repeatCount="indefinite" fill="hold" grpId="1" nodeType="withEffect">
                                  <p:stCondLst>
                                    <p:cond delay="0"/>
                                  </p:stCondLst>
                                  <p:childTnLst>
                                    <p:animEffect transition="out" filter="fade">
                                      <p:cBhvr>
                                        <p:cTn id="53" dur="1000" tmFilter="0, 0; .2, .5; .8, .5; 1, 0"/>
                                        <p:tgtEl>
                                          <p:spTgt spid="5"/>
                                        </p:tgtEl>
                                      </p:cBhvr>
                                    </p:animEffect>
                                    <p:animScale>
                                      <p:cBhvr>
                                        <p:cTn id="54" dur="500" autoRev="1" fill="hold"/>
                                        <p:tgtEl>
                                          <p:spTgt spid="5"/>
                                        </p:tgtEl>
                                      </p:cBhvr>
                                      <p:by x="105000" y="105000"/>
                                    </p:animScale>
                                  </p:childTnLst>
                                </p:cTn>
                              </p:par>
                              <p:par>
                                <p:cTn id="55" presetID="26" presetClass="emph" presetSubtype="0" repeatCount="indefinite" fill="hold" grpId="1" nodeType="withEffect">
                                  <p:stCondLst>
                                    <p:cond delay="0"/>
                                  </p:stCondLst>
                                  <p:childTnLst>
                                    <p:animEffect transition="out" filter="fade">
                                      <p:cBhvr>
                                        <p:cTn id="56" dur="3000" tmFilter="0, 0; .2, .5; .8, .5; 1, 0"/>
                                        <p:tgtEl>
                                          <p:spTgt spid="19"/>
                                        </p:tgtEl>
                                      </p:cBhvr>
                                    </p:animEffect>
                                    <p:animScale>
                                      <p:cBhvr>
                                        <p:cTn id="57" dur="1500" autoRev="1" fill="hold"/>
                                        <p:tgtEl>
                                          <p:spTgt spid="19"/>
                                        </p:tgtEl>
                                      </p:cBhvr>
                                      <p:by x="105000" y="105000"/>
                                    </p:animScale>
                                  </p:childTnLst>
                                </p:cTn>
                              </p:par>
                              <p:par>
                                <p:cTn id="58" presetID="26" presetClass="emph" presetSubtype="0" repeatCount="indefinite" fill="hold" grpId="1" nodeType="withEffect">
                                  <p:stCondLst>
                                    <p:cond delay="0"/>
                                  </p:stCondLst>
                                  <p:childTnLst>
                                    <p:animEffect transition="out" filter="fade">
                                      <p:cBhvr>
                                        <p:cTn id="59" dur="1000" tmFilter="0, 0; .2, .5; .8, .5; 1, 0"/>
                                        <p:tgtEl>
                                          <p:spTgt spid="20"/>
                                        </p:tgtEl>
                                      </p:cBhvr>
                                    </p:animEffect>
                                    <p:animScale>
                                      <p:cBhvr>
                                        <p:cTn id="60" dur="500" autoRev="1" fill="hold"/>
                                        <p:tgtEl>
                                          <p:spTgt spid="20"/>
                                        </p:tgtEl>
                                      </p:cBhvr>
                                      <p:by x="105000" y="105000"/>
                                    </p:animScale>
                                  </p:childTnLst>
                                </p:cTn>
                              </p:par>
                              <p:par>
                                <p:cTn id="61" presetID="26" presetClass="emph" presetSubtype="0" repeatCount="indefinite" fill="hold" grpId="1" nodeType="withEffect">
                                  <p:stCondLst>
                                    <p:cond delay="0"/>
                                  </p:stCondLst>
                                  <p:childTnLst>
                                    <p:animEffect transition="out" filter="fade">
                                      <p:cBhvr>
                                        <p:cTn id="62" dur="3000" tmFilter="0, 0; .2, .5; .8, .5; 1, 0"/>
                                        <p:tgtEl>
                                          <p:spTgt spid="21"/>
                                        </p:tgtEl>
                                      </p:cBhvr>
                                    </p:animEffect>
                                    <p:animScale>
                                      <p:cBhvr>
                                        <p:cTn id="63" dur="1500" autoRev="1" fill="hold"/>
                                        <p:tgtEl>
                                          <p:spTgt spid="21"/>
                                        </p:tgtEl>
                                      </p:cBhvr>
                                      <p:by x="105000" y="105000"/>
                                    </p:animScale>
                                  </p:childTnLst>
                                </p:cTn>
                              </p:par>
                              <p:par>
                                <p:cTn id="64" presetID="26" presetClass="emph" presetSubtype="0" repeatCount="indefinite" fill="hold" grpId="1" nodeType="withEffect">
                                  <p:stCondLst>
                                    <p:cond delay="0"/>
                                  </p:stCondLst>
                                  <p:childTnLst>
                                    <p:animEffect transition="out" filter="fade">
                                      <p:cBhvr>
                                        <p:cTn id="65" dur="1000" tmFilter="0, 0; .2, .5; .8, .5; 1, 0"/>
                                        <p:tgtEl>
                                          <p:spTgt spid="22"/>
                                        </p:tgtEl>
                                      </p:cBhvr>
                                    </p:animEffect>
                                    <p:animScale>
                                      <p:cBhvr>
                                        <p:cTn id="66" dur="500" autoRev="1" fill="hold"/>
                                        <p:tgtEl>
                                          <p:spTgt spid="22"/>
                                        </p:tgtEl>
                                      </p:cBhvr>
                                      <p:by x="105000" y="105000"/>
                                    </p:animScale>
                                  </p:childTnLst>
                                </p:cTn>
                              </p:par>
                              <p:par>
                                <p:cTn id="67" presetID="26" presetClass="emph" presetSubtype="0" repeatCount="indefinite" fill="hold" grpId="1" nodeType="withEffect">
                                  <p:stCondLst>
                                    <p:cond delay="0"/>
                                  </p:stCondLst>
                                  <p:childTnLst>
                                    <p:animEffect transition="out" filter="fade">
                                      <p:cBhvr>
                                        <p:cTn id="68" dur="1000" tmFilter="0, 0; .2, .5; .8, .5; 1, 0"/>
                                        <p:tgtEl>
                                          <p:spTgt spid="23"/>
                                        </p:tgtEl>
                                      </p:cBhvr>
                                    </p:animEffect>
                                    <p:animScale>
                                      <p:cBhvr>
                                        <p:cTn id="69" dur="500" autoRev="1" fill="hold"/>
                                        <p:tgtEl>
                                          <p:spTgt spid="23"/>
                                        </p:tgtEl>
                                      </p:cBhvr>
                                      <p:by x="105000" y="105000"/>
                                    </p:animScale>
                                  </p:childTnLst>
                                </p:cTn>
                              </p:par>
                              <p:par>
                                <p:cTn id="70" presetID="26" presetClass="emph" presetSubtype="0" repeatCount="indefinite" fill="hold" grpId="1" nodeType="withEffect">
                                  <p:stCondLst>
                                    <p:cond delay="0"/>
                                  </p:stCondLst>
                                  <p:childTnLst>
                                    <p:animEffect transition="out" filter="fade">
                                      <p:cBhvr>
                                        <p:cTn id="71" dur="3000" tmFilter="0, 0; .2, .5; .8, .5; 1, 0"/>
                                        <p:tgtEl>
                                          <p:spTgt spid="24"/>
                                        </p:tgtEl>
                                      </p:cBhvr>
                                    </p:animEffect>
                                    <p:animScale>
                                      <p:cBhvr>
                                        <p:cTn id="72" dur="1500" autoRev="1" fill="hold"/>
                                        <p:tgtEl>
                                          <p:spTgt spid="24"/>
                                        </p:tgtEl>
                                      </p:cBhvr>
                                      <p:by x="105000" y="105000"/>
                                    </p:animScale>
                                  </p:childTnLst>
                                </p:cTn>
                              </p:par>
                              <p:par>
                                <p:cTn id="73" presetID="26" presetClass="emph" presetSubtype="0" repeatCount="indefinite" fill="hold" grpId="1" nodeType="withEffect">
                                  <p:stCondLst>
                                    <p:cond delay="0"/>
                                  </p:stCondLst>
                                  <p:childTnLst>
                                    <p:animEffect transition="out" filter="fade">
                                      <p:cBhvr>
                                        <p:cTn id="74" dur="1000" tmFilter="0, 0; .2, .5; .8, .5; 1, 0"/>
                                        <p:tgtEl>
                                          <p:spTgt spid="25"/>
                                        </p:tgtEl>
                                      </p:cBhvr>
                                    </p:animEffect>
                                    <p:animScale>
                                      <p:cBhvr>
                                        <p:cTn id="75" dur="500" autoRev="1" fill="hold"/>
                                        <p:tgtEl>
                                          <p:spTgt spid="25"/>
                                        </p:tgtEl>
                                      </p:cBhvr>
                                      <p:by x="105000" y="105000"/>
                                    </p:animScale>
                                  </p:childTnLst>
                                </p:cTn>
                              </p:par>
                              <p:par>
                                <p:cTn id="76" presetID="26" presetClass="emph" presetSubtype="0" repeatCount="indefinite" fill="hold" grpId="1" nodeType="withEffect">
                                  <p:stCondLst>
                                    <p:cond delay="0"/>
                                  </p:stCondLst>
                                  <p:childTnLst>
                                    <p:animEffect transition="out" filter="fade">
                                      <p:cBhvr>
                                        <p:cTn id="77" dur="1000" tmFilter="0, 0; .2, .5; .8, .5; 1, 0"/>
                                        <p:tgtEl>
                                          <p:spTgt spid="26"/>
                                        </p:tgtEl>
                                      </p:cBhvr>
                                    </p:animEffect>
                                    <p:animScale>
                                      <p:cBhvr>
                                        <p:cTn id="78" dur="500" autoRev="1" fill="hold"/>
                                        <p:tgtEl>
                                          <p:spTgt spid="26"/>
                                        </p:tgtEl>
                                      </p:cBhvr>
                                      <p:by x="105000" y="105000"/>
                                    </p:animScale>
                                  </p:childTnLst>
                                </p:cTn>
                              </p:par>
                              <p:par>
                                <p:cTn id="79" presetID="26" presetClass="emph" presetSubtype="0" repeatCount="indefinite" fill="hold" grpId="1" nodeType="withEffect">
                                  <p:stCondLst>
                                    <p:cond delay="0"/>
                                  </p:stCondLst>
                                  <p:childTnLst>
                                    <p:animEffect transition="out" filter="fade">
                                      <p:cBhvr>
                                        <p:cTn id="80" dur="3000" tmFilter="0, 0; .2, .5; .8, .5; 1, 0"/>
                                        <p:tgtEl>
                                          <p:spTgt spid="27"/>
                                        </p:tgtEl>
                                      </p:cBhvr>
                                    </p:animEffect>
                                    <p:animScale>
                                      <p:cBhvr>
                                        <p:cTn id="81" dur="1500" autoRev="1" fill="hold"/>
                                        <p:tgtEl>
                                          <p:spTgt spid="27"/>
                                        </p:tgtEl>
                                      </p:cBhvr>
                                      <p:by x="105000" y="105000"/>
                                    </p:animScale>
                                  </p:childTnLst>
                                </p:cTn>
                              </p:par>
                              <p:par>
                                <p:cTn id="82" presetID="26" presetClass="emph" presetSubtype="0" repeatCount="indefinite" fill="hold" grpId="1" nodeType="withEffect">
                                  <p:stCondLst>
                                    <p:cond delay="0"/>
                                  </p:stCondLst>
                                  <p:childTnLst>
                                    <p:animEffect transition="out" filter="fade">
                                      <p:cBhvr>
                                        <p:cTn id="83" dur="1000" tmFilter="0, 0; .2, .5; .8, .5; 1, 0"/>
                                        <p:tgtEl>
                                          <p:spTgt spid="28"/>
                                        </p:tgtEl>
                                      </p:cBhvr>
                                    </p:animEffect>
                                    <p:animScale>
                                      <p:cBhvr>
                                        <p:cTn id="84" dur="500" autoRev="1" fill="hold"/>
                                        <p:tgtEl>
                                          <p:spTgt spid="28"/>
                                        </p:tgtEl>
                                      </p:cBhvr>
                                      <p:by x="105000" y="105000"/>
                                    </p:animScale>
                                  </p:childTnLst>
                                </p:cTn>
                              </p:par>
                              <p:par>
                                <p:cTn id="85" presetID="23" presetClass="entr" presetSubtype="16"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anim calcmode="lin" valueType="num">
                                      <p:cBhvr>
                                        <p:cTn id="87" dur="2000" fill="hold"/>
                                        <p:tgtEl>
                                          <p:spTgt spid="29"/>
                                        </p:tgtEl>
                                        <p:attrNameLst>
                                          <p:attrName>ppt_w</p:attrName>
                                        </p:attrNameLst>
                                      </p:cBhvr>
                                      <p:tavLst>
                                        <p:tav tm="0">
                                          <p:val>
                                            <p:fltVal val="0"/>
                                          </p:val>
                                        </p:tav>
                                        <p:tav tm="100000">
                                          <p:val>
                                            <p:strVal val="#ppt_w"/>
                                          </p:val>
                                        </p:tav>
                                      </p:tavLst>
                                    </p:anim>
                                    <p:anim calcmode="lin" valueType="num">
                                      <p:cBhvr>
                                        <p:cTn id="88" dur="2000" fill="hold"/>
                                        <p:tgtEl>
                                          <p:spTgt spid="29"/>
                                        </p:tgtEl>
                                        <p:attrNameLst>
                                          <p:attrName>ppt_h</p:attrName>
                                        </p:attrNameLst>
                                      </p:cBhvr>
                                      <p:tavLst>
                                        <p:tav tm="0">
                                          <p:val>
                                            <p:fltVal val="0"/>
                                          </p:val>
                                        </p:tav>
                                        <p:tav tm="100000">
                                          <p:val>
                                            <p:strVal val="#ppt_h"/>
                                          </p:val>
                                        </p:tav>
                                      </p:tavLst>
                                    </p:anim>
                                  </p:childTnLst>
                                </p:cTn>
                              </p:par>
                              <p:par>
                                <p:cTn id="89" presetID="8" presetClass="emph" presetSubtype="0" repeatCount="indefinite" fill="hold" grpId="1" nodeType="withEffect">
                                  <p:stCondLst>
                                    <p:cond delay="0"/>
                                  </p:stCondLst>
                                  <p:childTnLst>
                                    <p:animRot by="21600000">
                                      <p:cBhvr>
                                        <p:cTn id="90" dur="5000" fill="hold"/>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tmplLst>
          <p:tmpl lvl="1">
            <p:tnLst>
              <p:par>
                <p:cTn presetID="14" presetClass="entr" presetSubtype="1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randombar(horizontal)">
                      <p:cBhvr>
                        <p:cTn dur="1000"/>
                        <p:tgtEl>
                          <p:spTgt spid="15"/>
                        </p:tgtEl>
                      </p:cBhvr>
                    </p:animEffect>
                  </p:childTnLst>
                </p:cTn>
              </p:par>
            </p:tnLst>
          </p:tmpl>
        </p:tmplLst>
      </p:bldP>
      <p:bldP spid="5" grpId="0" animBg="1"/>
      <p:bldP spid="5"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9" grpId="0" animBg="1"/>
      <p:bldP spid="29" grpId="1" animBg="1"/>
      <p:bldP spid="28" grpId="0" animBg="1"/>
      <p:bldP spid="28" grpId="1" animBg="1"/>
    </p:bldLst>
  </p:timing>
  <p:extLst mod="1">
    <p:ext uri="{DCECCB84-F9BA-43D5-87BE-67443E8EF086}">
      <p15:sldGuideLst xmlns:p15="http://schemas.microsoft.com/office/powerpoint/2012/main">
        <p15:guide id="1" orient="horz" pos="2228">
          <p15:clr>
            <a:srgbClr val="FBAE40"/>
          </p15:clr>
        </p15:guide>
        <p15:guide id="2" pos="7423">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Agenda (og kun det)">
    <p:spTree>
      <p:nvGrpSpPr>
        <p:cNvPr id="1" name=""/>
        <p:cNvGrpSpPr/>
        <p:nvPr/>
      </p:nvGrpSpPr>
      <p:grpSpPr>
        <a:xfrm>
          <a:off x="0" y="0"/>
          <a:ext cx="0" cy="0"/>
          <a:chOff x="0" y="0"/>
          <a:chExt cx="0" cy="0"/>
        </a:xfrm>
      </p:grpSpPr>
      <p:pic>
        <p:nvPicPr>
          <p:cNvPr id="3" name="Bilde 2">
            <a:extLst>
              <a:ext uri="{FF2B5EF4-FFF2-40B4-BE49-F238E27FC236}">
                <a16:creationId xmlns:a16="http://schemas.microsoft.com/office/drawing/2014/main" id="{F96854A2-8C74-BA42-92C9-48619FA5F0CD}"/>
              </a:ext>
            </a:extLst>
          </p:cNvPr>
          <p:cNvPicPr>
            <a:picLocks noChangeAspect="1"/>
          </p:cNvPicPr>
          <p:nvPr userDrawn="1"/>
        </p:nvPicPr>
        <p:blipFill>
          <a:blip r:embed="rId2"/>
          <a:stretch>
            <a:fillRect/>
          </a:stretch>
        </p:blipFill>
        <p:spPr>
          <a:xfrm>
            <a:off x="1029" y="1737"/>
            <a:ext cx="12192000" cy="6855683"/>
          </a:xfrm>
          <a:prstGeom prst="rect">
            <a:avLst/>
          </a:prstGeom>
        </p:spPr>
      </p:pic>
      <p:sp>
        <p:nvSpPr>
          <p:cNvPr id="20" name="Text Placeholder 11"/>
          <p:cNvSpPr>
            <a:spLocks noGrp="1"/>
          </p:cNvSpPr>
          <p:nvPr>
            <p:ph type="body" sz="quarter" idx="14" hasCustomPrompt="1"/>
          </p:nvPr>
        </p:nvSpPr>
        <p:spPr>
          <a:xfrm>
            <a:off x="1079725" y="1425791"/>
            <a:ext cx="5531627" cy="4573526"/>
          </a:xfrm>
          <a:custGeom>
            <a:avLst/>
            <a:gdLst>
              <a:gd name="connsiteX0" fmla="*/ 0 w 5481348"/>
              <a:gd name="connsiteY0" fmla="*/ 0 h 4342053"/>
              <a:gd name="connsiteX1" fmla="*/ 5481348 w 5481348"/>
              <a:gd name="connsiteY1" fmla="*/ 0 h 4342053"/>
              <a:gd name="connsiteX2" fmla="*/ 5481348 w 5481348"/>
              <a:gd name="connsiteY2" fmla="*/ 4342053 h 4342053"/>
              <a:gd name="connsiteX3" fmla="*/ 0 w 5481348"/>
              <a:gd name="connsiteY3" fmla="*/ 4342053 h 4342053"/>
              <a:gd name="connsiteX4" fmla="*/ 0 w 5481348"/>
              <a:gd name="connsiteY4" fmla="*/ 0 h 4342053"/>
              <a:gd name="connsiteX0" fmla="*/ 0 w 5481348"/>
              <a:gd name="connsiteY0" fmla="*/ 0 h 4342053"/>
              <a:gd name="connsiteX1" fmla="*/ 5481348 w 5481348"/>
              <a:gd name="connsiteY1" fmla="*/ 0 h 4342053"/>
              <a:gd name="connsiteX2" fmla="*/ 4467557 w 5481348"/>
              <a:gd name="connsiteY2" fmla="*/ 4342053 h 4342053"/>
              <a:gd name="connsiteX3" fmla="*/ 0 w 5481348"/>
              <a:gd name="connsiteY3" fmla="*/ 4342053 h 4342053"/>
              <a:gd name="connsiteX4" fmla="*/ 0 w 5481348"/>
              <a:gd name="connsiteY4" fmla="*/ 0 h 4342053"/>
              <a:gd name="connsiteX0" fmla="*/ 0 w 5381957"/>
              <a:gd name="connsiteY0" fmla="*/ 0 h 4342053"/>
              <a:gd name="connsiteX1" fmla="*/ 5381957 w 5381957"/>
              <a:gd name="connsiteY1" fmla="*/ 9939 h 4342053"/>
              <a:gd name="connsiteX2" fmla="*/ 4467557 w 5381957"/>
              <a:gd name="connsiteY2" fmla="*/ 4342053 h 4342053"/>
              <a:gd name="connsiteX3" fmla="*/ 0 w 5381957"/>
              <a:gd name="connsiteY3" fmla="*/ 4342053 h 4342053"/>
              <a:gd name="connsiteX4" fmla="*/ 0 w 5381957"/>
              <a:gd name="connsiteY4" fmla="*/ 0 h 4342053"/>
              <a:gd name="connsiteX0" fmla="*/ 0 w 5381957"/>
              <a:gd name="connsiteY0" fmla="*/ 0 h 4342053"/>
              <a:gd name="connsiteX1" fmla="*/ 5381957 w 5381957"/>
              <a:gd name="connsiteY1" fmla="*/ 9939 h 4342053"/>
              <a:gd name="connsiteX2" fmla="*/ 4388044 w 5381957"/>
              <a:gd name="connsiteY2" fmla="*/ 4342053 h 4342053"/>
              <a:gd name="connsiteX3" fmla="*/ 0 w 5381957"/>
              <a:gd name="connsiteY3" fmla="*/ 4342053 h 4342053"/>
              <a:gd name="connsiteX4" fmla="*/ 0 w 5381957"/>
              <a:gd name="connsiteY4" fmla="*/ 0 h 4342053"/>
              <a:gd name="connsiteX0" fmla="*/ 0 w 5352140"/>
              <a:gd name="connsiteY0" fmla="*/ 0 h 4342053"/>
              <a:gd name="connsiteX1" fmla="*/ 5352140 w 5352140"/>
              <a:gd name="connsiteY1" fmla="*/ 18999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3984390 w 5352140"/>
              <a:gd name="connsiteY2" fmla="*/ 4342053 h 4342053"/>
              <a:gd name="connsiteX3" fmla="*/ 0 w 5352140"/>
              <a:gd name="connsiteY3" fmla="*/ 4342053 h 4342053"/>
              <a:gd name="connsiteX4" fmla="*/ 0 w 5352140"/>
              <a:gd name="connsiteY4" fmla="*/ 0 h 4342053"/>
              <a:gd name="connsiteX0" fmla="*/ 0 w 5006151"/>
              <a:gd name="connsiteY0" fmla="*/ 0 h 4342053"/>
              <a:gd name="connsiteX1" fmla="*/ 5006151 w 5006151"/>
              <a:gd name="connsiteY1" fmla="*/ 8389 h 4342053"/>
              <a:gd name="connsiteX2" fmla="*/ 3984390 w 5006151"/>
              <a:gd name="connsiteY2" fmla="*/ 4342053 h 4342053"/>
              <a:gd name="connsiteX3" fmla="*/ 0 w 5006151"/>
              <a:gd name="connsiteY3" fmla="*/ 4342053 h 4342053"/>
              <a:gd name="connsiteX4" fmla="*/ 0 w 5006151"/>
              <a:gd name="connsiteY4" fmla="*/ 0 h 4342053"/>
              <a:gd name="connsiteX0" fmla="*/ 0 w 4981437"/>
              <a:gd name="connsiteY0" fmla="*/ 0 h 4342053"/>
              <a:gd name="connsiteX1" fmla="*/ 4981437 w 4981437"/>
              <a:gd name="connsiteY1" fmla="*/ 15898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154330 h 4342053"/>
              <a:gd name="connsiteX4" fmla="*/ 0 w 4981437"/>
              <a:gd name="connsiteY4" fmla="*/ 0 h 4342053"/>
              <a:gd name="connsiteX0" fmla="*/ 0 w 4981437"/>
              <a:gd name="connsiteY0" fmla="*/ 0 h 4176857"/>
              <a:gd name="connsiteX1" fmla="*/ 4981437 w 4981437"/>
              <a:gd name="connsiteY1" fmla="*/ 880 h 4176857"/>
              <a:gd name="connsiteX2" fmla="*/ 4009104 w 4981437"/>
              <a:gd name="connsiteY2" fmla="*/ 4176857 h 4176857"/>
              <a:gd name="connsiteX3" fmla="*/ 0 w 4981437"/>
              <a:gd name="connsiteY3" fmla="*/ 4154330 h 4176857"/>
              <a:gd name="connsiteX4" fmla="*/ 0 w 4981437"/>
              <a:gd name="connsiteY4" fmla="*/ 0 h 4176857"/>
              <a:gd name="connsiteX0" fmla="*/ 0 w 4981437"/>
              <a:gd name="connsiteY0" fmla="*/ 0 h 4161839"/>
              <a:gd name="connsiteX1" fmla="*/ 4981437 w 4981437"/>
              <a:gd name="connsiteY1" fmla="*/ 880 h 4161839"/>
              <a:gd name="connsiteX2" fmla="*/ 4009104 w 4981437"/>
              <a:gd name="connsiteY2" fmla="*/ 4161839 h 4161839"/>
              <a:gd name="connsiteX3" fmla="*/ 0 w 4981437"/>
              <a:gd name="connsiteY3" fmla="*/ 4154330 h 4161839"/>
              <a:gd name="connsiteX4" fmla="*/ 0 w 4981437"/>
              <a:gd name="connsiteY4" fmla="*/ 0 h 4161839"/>
              <a:gd name="connsiteX0" fmla="*/ 0 w 4981437"/>
              <a:gd name="connsiteY0" fmla="*/ 0 h 4154330"/>
              <a:gd name="connsiteX1" fmla="*/ 4981437 w 4981437"/>
              <a:gd name="connsiteY1" fmla="*/ 880 h 4154330"/>
              <a:gd name="connsiteX2" fmla="*/ 4017342 w 4981437"/>
              <a:gd name="connsiteY2" fmla="*/ 4154330 h 4154330"/>
              <a:gd name="connsiteX3" fmla="*/ 0 w 4981437"/>
              <a:gd name="connsiteY3" fmla="*/ 4154330 h 4154330"/>
              <a:gd name="connsiteX4" fmla="*/ 0 w 4981437"/>
              <a:gd name="connsiteY4" fmla="*/ 0 h 4154330"/>
              <a:gd name="connsiteX0" fmla="*/ 0 w 4981437"/>
              <a:gd name="connsiteY0" fmla="*/ 0 h 4162665"/>
              <a:gd name="connsiteX1" fmla="*/ 4981437 w 4981437"/>
              <a:gd name="connsiteY1" fmla="*/ 880 h 4162665"/>
              <a:gd name="connsiteX2" fmla="*/ 4108782 w 4981437"/>
              <a:gd name="connsiteY2" fmla="*/ 4162665 h 4162665"/>
              <a:gd name="connsiteX3" fmla="*/ 0 w 4981437"/>
              <a:gd name="connsiteY3" fmla="*/ 4154330 h 4162665"/>
              <a:gd name="connsiteX4" fmla="*/ 0 w 4981437"/>
              <a:gd name="connsiteY4" fmla="*/ 0 h 4162665"/>
              <a:gd name="connsiteX0" fmla="*/ 0 w 5531627"/>
              <a:gd name="connsiteY0" fmla="*/ 6184 h 4168849"/>
              <a:gd name="connsiteX1" fmla="*/ 5531627 w 5531627"/>
              <a:gd name="connsiteY1" fmla="*/ 0 h 4168849"/>
              <a:gd name="connsiteX2" fmla="*/ 4108782 w 5531627"/>
              <a:gd name="connsiteY2" fmla="*/ 4168849 h 4168849"/>
              <a:gd name="connsiteX3" fmla="*/ 0 w 5531627"/>
              <a:gd name="connsiteY3" fmla="*/ 4160514 h 4168849"/>
              <a:gd name="connsiteX4" fmla="*/ 0 w 5531627"/>
              <a:gd name="connsiteY4" fmla="*/ 6184 h 4168849"/>
              <a:gd name="connsiteX0" fmla="*/ 0 w 5531627"/>
              <a:gd name="connsiteY0" fmla="*/ 6184 h 4168849"/>
              <a:gd name="connsiteX1" fmla="*/ 5531627 w 5531627"/>
              <a:gd name="connsiteY1" fmla="*/ 0 h 4168849"/>
              <a:gd name="connsiteX2" fmla="*/ 4565982 w 5531627"/>
              <a:gd name="connsiteY2" fmla="*/ 4168849 h 4168849"/>
              <a:gd name="connsiteX3" fmla="*/ 0 w 5531627"/>
              <a:gd name="connsiteY3" fmla="*/ 4160514 h 4168849"/>
              <a:gd name="connsiteX4" fmla="*/ 0 w 5531627"/>
              <a:gd name="connsiteY4" fmla="*/ 6184 h 4168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1627" h="4168849">
                <a:moveTo>
                  <a:pt x="0" y="6184"/>
                </a:moveTo>
                <a:lnTo>
                  <a:pt x="5531627" y="0"/>
                </a:lnTo>
                <a:lnTo>
                  <a:pt x="4565982" y="4168849"/>
                </a:lnTo>
                <a:lnTo>
                  <a:pt x="0" y="4160514"/>
                </a:lnTo>
                <a:lnTo>
                  <a:pt x="0" y="6184"/>
                </a:lnTo>
                <a:close/>
              </a:path>
            </a:pathLst>
          </a:custGeom>
        </p:spPr>
        <p:txBody>
          <a:bodyPr>
            <a:normAutofit/>
          </a:bodyPr>
          <a:lstStyle>
            <a:lvl1pPr>
              <a:lnSpc>
                <a:spcPct val="150000"/>
              </a:lnSpc>
              <a:defRPr sz="2400">
                <a:solidFill>
                  <a:schemeClr val="bg1"/>
                </a:solidFill>
              </a:defRPr>
            </a:lvl1pPr>
            <a:lvl2pPr>
              <a:lnSpc>
                <a:spcPct val="150000"/>
              </a:lnSpc>
              <a:defRPr sz="2000" baseline="0">
                <a:solidFill>
                  <a:schemeClr val="bg1"/>
                </a:solidFill>
              </a:defRPr>
            </a:lvl2pPr>
            <a:lvl3pPr>
              <a:lnSpc>
                <a:spcPct val="150000"/>
              </a:lnSpc>
              <a:defRPr sz="1800">
                <a:solidFill>
                  <a:schemeClr val="accent1"/>
                </a:solidFill>
              </a:defRPr>
            </a:lvl3pPr>
          </a:lstStyle>
          <a:p>
            <a:pPr lvl="0"/>
            <a:r>
              <a:rPr lang="en-US" dirty="0"/>
              <a:t>Text </a:t>
            </a:r>
            <a:r>
              <a:rPr lang="mr-IN" dirty="0"/>
              <a:t>–</a:t>
            </a:r>
            <a:r>
              <a:rPr lang="en-US" dirty="0"/>
              <a:t> Calibri 24pt</a:t>
            </a:r>
          </a:p>
          <a:p>
            <a:pPr lvl="1"/>
            <a:r>
              <a:rPr lang="en-US" dirty="0"/>
              <a:t>Second level, 20pt</a:t>
            </a:r>
          </a:p>
        </p:txBody>
      </p:sp>
      <p:grpSp>
        <p:nvGrpSpPr>
          <p:cNvPr id="8" name="Gruppe 7"/>
          <p:cNvGrpSpPr/>
          <p:nvPr userDrawn="1"/>
        </p:nvGrpSpPr>
        <p:grpSpPr>
          <a:xfrm>
            <a:off x="0" y="0"/>
            <a:ext cx="802800" cy="1052380"/>
            <a:chOff x="0" y="0"/>
            <a:chExt cx="802800" cy="1052380"/>
          </a:xfrm>
        </p:grpSpPr>
        <p:sp>
          <p:nvSpPr>
            <p:cNvPr id="9" name="Rektangel 8"/>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0" name="Bild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2" name="Title Placeholder 14">
            <a:extLst>
              <a:ext uri="{FF2B5EF4-FFF2-40B4-BE49-F238E27FC236}">
                <a16:creationId xmlns:a16="http://schemas.microsoft.com/office/drawing/2014/main" id="{57BC817D-1357-334C-B116-0E6CADFC3A53}"/>
              </a:ext>
            </a:extLst>
          </p:cNvPr>
          <p:cNvSpPr>
            <a:spLocks noGrp="1"/>
          </p:cNvSpPr>
          <p:nvPr>
            <p:ph type="title" hasCustomPrompt="1"/>
          </p:nvPr>
        </p:nvSpPr>
        <p:spPr>
          <a:xfrm>
            <a:off x="1081946" y="0"/>
            <a:ext cx="7176441" cy="1210837"/>
          </a:xfrm>
          <a:prstGeom prst="rect">
            <a:avLst/>
          </a:prstGeom>
        </p:spPr>
        <p:txBody>
          <a:bodyPr vert="horz" wrap="square" lIns="91440" tIns="45720" rIns="91440" bIns="45720" rtlCol="0" anchor="b">
            <a:normAutofit/>
          </a:bodyPr>
          <a:lstStyle>
            <a:lvl1pPr>
              <a:defRPr sz="3600" b="1" baseline="0">
                <a:solidFill>
                  <a:schemeClr val="bg1"/>
                </a:solidFill>
                <a:latin typeface="+mn-lt"/>
              </a:defRPr>
            </a:lvl1pPr>
          </a:lstStyle>
          <a:p>
            <a:r>
              <a:rPr lang="nb-NO" dirty="0"/>
              <a:t>Enter Agenda</a:t>
            </a:r>
            <a:endParaRPr lang="en-US" dirty="0"/>
          </a:p>
        </p:txBody>
      </p:sp>
    </p:spTree>
    <p:extLst>
      <p:ext uri="{BB962C8B-B14F-4D97-AF65-F5344CB8AC3E}">
        <p14:creationId xmlns:p14="http://schemas.microsoft.com/office/powerpoint/2010/main" val="2600085202"/>
      </p:ext>
    </p:extLst>
  </p:cSld>
  <p:clrMapOvr>
    <a:masterClrMapping/>
  </p:clrMapOvr>
  <p:extLst mod="1">
    <p:ext uri="{DCECCB84-F9BA-43D5-87BE-67443E8EF086}">
      <p15:sldGuideLst xmlns:p15="http://schemas.microsoft.com/office/powerpoint/2012/main">
        <p15:guide id="1" orient="horz" pos="663">
          <p15:clr>
            <a:srgbClr val="FBAE40"/>
          </p15:clr>
        </p15:guide>
        <p15:guide id="2" pos="733">
          <p15:clr>
            <a:srgbClr val="FBAE40"/>
          </p15:clr>
        </p15:guide>
        <p15:guide id="3" pos="50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hololens ma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563857-6884-904F-8D70-C6F8FE8424FB}"/>
              </a:ext>
            </a:extLst>
          </p:cNvPr>
          <p:cNvPicPr>
            <a:picLocks noChangeAspect="1"/>
          </p:cNvPicPr>
          <p:nvPr userDrawn="1"/>
        </p:nvPicPr>
        <p:blipFill>
          <a:blip r:embed="rId2"/>
          <a:stretch>
            <a:fillRect/>
          </a:stretch>
        </p:blipFill>
        <p:spPr>
          <a:xfrm>
            <a:off x="0" y="0"/>
            <a:ext cx="12219277" cy="6879137"/>
          </a:xfrm>
          <a:prstGeom prst="rect">
            <a:avLst/>
          </a:prstGeom>
        </p:spPr>
      </p:pic>
      <p:pic>
        <p:nvPicPr>
          <p:cNvPr id="3" name="Bilde 2">
            <a:extLst>
              <a:ext uri="{FF2B5EF4-FFF2-40B4-BE49-F238E27FC236}">
                <a16:creationId xmlns:a16="http://schemas.microsoft.com/office/drawing/2014/main" id="{021979C4-2807-9E41-84B2-A7BF36900A42}"/>
              </a:ext>
            </a:extLst>
          </p:cNvPr>
          <p:cNvPicPr>
            <a:picLocks noChangeAspect="1"/>
          </p:cNvPicPr>
          <p:nvPr userDrawn="1"/>
        </p:nvPicPr>
        <p:blipFill>
          <a:blip r:embed="rId3">
            <a:alphaModFix amt="75000"/>
          </a:blip>
          <a:stretch>
            <a:fillRect/>
          </a:stretch>
        </p:blipFill>
        <p:spPr>
          <a:xfrm>
            <a:off x="6054791" y="0"/>
            <a:ext cx="6164487" cy="6877620"/>
          </a:xfrm>
          <a:prstGeom prst="rect">
            <a:avLst/>
          </a:prstGeom>
        </p:spPr>
      </p:pic>
      <p:pic>
        <p:nvPicPr>
          <p:cNvPr id="10" name="Bilde 9">
            <a:extLst>
              <a:ext uri="{FF2B5EF4-FFF2-40B4-BE49-F238E27FC236}">
                <a16:creationId xmlns:a16="http://schemas.microsoft.com/office/drawing/2014/main" id="{8687C0B1-3D26-344D-9521-0F6F21C936C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42502" y="6067498"/>
            <a:ext cx="2666365" cy="339040"/>
          </a:xfrm>
          <a:prstGeom prst="rect">
            <a:avLst/>
          </a:prstGeom>
        </p:spPr>
      </p:pic>
      <p:sp>
        <p:nvSpPr>
          <p:cNvPr id="12" name="Text Placeholder 24">
            <a:extLst>
              <a:ext uri="{FF2B5EF4-FFF2-40B4-BE49-F238E27FC236}">
                <a16:creationId xmlns:a16="http://schemas.microsoft.com/office/drawing/2014/main" id="{DBFAA423-6BD7-D240-A3C6-489B0E284471}"/>
              </a:ext>
            </a:extLst>
          </p:cNvPr>
          <p:cNvSpPr>
            <a:spLocks noGrp="1"/>
          </p:cNvSpPr>
          <p:nvPr>
            <p:ph type="body" sz="quarter" idx="10" hasCustomPrompt="1"/>
          </p:nvPr>
        </p:nvSpPr>
        <p:spPr>
          <a:xfrm>
            <a:off x="6591910" y="1148156"/>
            <a:ext cx="5151574" cy="3488834"/>
          </a:xfrm>
          <a:custGeom>
            <a:avLst/>
            <a:gdLst>
              <a:gd name="connsiteX0" fmla="*/ 0 w 5233706"/>
              <a:gd name="connsiteY0" fmla="*/ 0 h 3443597"/>
              <a:gd name="connsiteX1" fmla="*/ 5233706 w 5233706"/>
              <a:gd name="connsiteY1" fmla="*/ 0 h 3443597"/>
              <a:gd name="connsiteX2" fmla="*/ 5233706 w 5233706"/>
              <a:gd name="connsiteY2" fmla="*/ 3443597 h 3443597"/>
              <a:gd name="connsiteX3" fmla="*/ 0 w 5233706"/>
              <a:gd name="connsiteY3" fmla="*/ 3443597 h 3443597"/>
              <a:gd name="connsiteX4" fmla="*/ 0 w 5233706"/>
              <a:gd name="connsiteY4" fmla="*/ 0 h 3443597"/>
              <a:gd name="connsiteX0" fmla="*/ 0 w 5233706"/>
              <a:gd name="connsiteY0" fmla="*/ 0 h 3443597"/>
              <a:gd name="connsiteX1" fmla="*/ 5233706 w 5233706"/>
              <a:gd name="connsiteY1" fmla="*/ 0 h 3443597"/>
              <a:gd name="connsiteX2" fmla="*/ 5125552 w 5233706"/>
              <a:gd name="connsiteY2" fmla="*/ 3443597 h 3443597"/>
              <a:gd name="connsiteX3" fmla="*/ 0 w 5233706"/>
              <a:gd name="connsiteY3" fmla="*/ 3443597 h 3443597"/>
              <a:gd name="connsiteX4" fmla="*/ 0 w 5233706"/>
              <a:gd name="connsiteY4" fmla="*/ 0 h 3443597"/>
              <a:gd name="connsiteX0" fmla="*/ 0 w 5420519"/>
              <a:gd name="connsiteY0" fmla="*/ 0 h 3443597"/>
              <a:gd name="connsiteX1" fmla="*/ 5420519 w 5420519"/>
              <a:gd name="connsiteY1" fmla="*/ 0 h 3443597"/>
              <a:gd name="connsiteX2" fmla="*/ 5125552 w 5420519"/>
              <a:gd name="connsiteY2" fmla="*/ 3443597 h 3443597"/>
              <a:gd name="connsiteX3" fmla="*/ 0 w 5420519"/>
              <a:gd name="connsiteY3" fmla="*/ 3443597 h 3443597"/>
              <a:gd name="connsiteX4" fmla="*/ 0 w 5420519"/>
              <a:gd name="connsiteY4" fmla="*/ 0 h 3443597"/>
              <a:gd name="connsiteX0" fmla="*/ 0 w 5420519"/>
              <a:gd name="connsiteY0" fmla="*/ 0 h 3984371"/>
              <a:gd name="connsiteX1" fmla="*/ 5420519 w 5420519"/>
              <a:gd name="connsiteY1" fmla="*/ 0 h 3984371"/>
              <a:gd name="connsiteX2" fmla="*/ 5066558 w 5420519"/>
              <a:gd name="connsiteY2" fmla="*/ 3984371 h 3984371"/>
              <a:gd name="connsiteX3" fmla="*/ 0 w 5420519"/>
              <a:gd name="connsiteY3" fmla="*/ 3443597 h 3984371"/>
              <a:gd name="connsiteX4" fmla="*/ 0 w 5420519"/>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35210 h 3984371"/>
              <a:gd name="connsiteX4" fmla="*/ 9832 w 5430351"/>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74539 h 3984371"/>
              <a:gd name="connsiteX4" fmla="*/ 9832 w 5430351"/>
              <a:gd name="connsiteY4" fmla="*/ 0 h 3984371"/>
              <a:gd name="connsiteX0" fmla="*/ 9832 w 5430351"/>
              <a:gd name="connsiteY0" fmla="*/ 0 h 3994203"/>
              <a:gd name="connsiteX1" fmla="*/ 5430351 w 5430351"/>
              <a:gd name="connsiteY1" fmla="*/ 0 h 3994203"/>
              <a:gd name="connsiteX2" fmla="*/ 5076390 w 5430351"/>
              <a:gd name="connsiteY2" fmla="*/ 3984371 h 3994203"/>
              <a:gd name="connsiteX3" fmla="*/ 0 w 5430351"/>
              <a:gd name="connsiteY3" fmla="*/ 3994203 h 3994203"/>
              <a:gd name="connsiteX4" fmla="*/ 9832 w 5430351"/>
              <a:gd name="connsiteY4" fmla="*/ 0 h 3994203"/>
              <a:gd name="connsiteX0" fmla="*/ 9832 w 5430351"/>
              <a:gd name="connsiteY0" fmla="*/ 0 h 4004035"/>
              <a:gd name="connsiteX1" fmla="*/ 5430351 w 5430351"/>
              <a:gd name="connsiteY1" fmla="*/ 0 h 4004035"/>
              <a:gd name="connsiteX2" fmla="*/ 5066558 w 5430351"/>
              <a:gd name="connsiteY2" fmla="*/ 4004035 h 4004035"/>
              <a:gd name="connsiteX3" fmla="*/ 0 w 5430351"/>
              <a:gd name="connsiteY3" fmla="*/ 3994203 h 4004035"/>
              <a:gd name="connsiteX4" fmla="*/ 9832 w 5430351"/>
              <a:gd name="connsiteY4" fmla="*/ 0 h 4004035"/>
              <a:gd name="connsiteX0" fmla="*/ 9832 w 5430351"/>
              <a:gd name="connsiteY0" fmla="*/ 0 h 4013867"/>
              <a:gd name="connsiteX1" fmla="*/ 5430351 w 5430351"/>
              <a:gd name="connsiteY1" fmla="*/ 0 h 4013867"/>
              <a:gd name="connsiteX2" fmla="*/ 5027229 w 5430351"/>
              <a:gd name="connsiteY2" fmla="*/ 4013867 h 4013867"/>
              <a:gd name="connsiteX3" fmla="*/ 0 w 5430351"/>
              <a:gd name="connsiteY3" fmla="*/ 3994203 h 4013867"/>
              <a:gd name="connsiteX4" fmla="*/ 9832 w 5430351"/>
              <a:gd name="connsiteY4" fmla="*/ 0 h 4013867"/>
              <a:gd name="connsiteX0" fmla="*/ 9832 w 5430351"/>
              <a:gd name="connsiteY0" fmla="*/ 0 h 3994203"/>
              <a:gd name="connsiteX1" fmla="*/ 5430351 w 5430351"/>
              <a:gd name="connsiteY1" fmla="*/ 0 h 3994203"/>
              <a:gd name="connsiteX2" fmla="*/ 5027229 w 5430351"/>
              <a:gd name="connsiteY2" fmla="*/ 3994203 h 3994203"/>
              <a:gd name="connsiteX3" fmla="*/ 0 w 5430351"/>
              <a:gd name="connsiteY3" fmla="*/ 3994203 h 3994203"/>
              <a:gd name="connsiteX4" fmla="*/ 9832 w 5430351"/>
              <a:gd name="connsiteY4" fmla="*/ 0 h 3994203"/>
              <a:gd name="connsiteX0" fmla="*/ 436 w 5420955"/>
              <a:gd name="connsiteY0" fmla="*/ 0 h 4004035"/>
              <a:gd name="connsiteX1" fmla="*/ 5420955 w 5420955"/>
              <a:gd name="connsiteY1" fmla="*/ 0 h 4004035"/>
              <a:gd name="connsiteX2" fmla="*/ 5017833 w 5420955"/>
              <a:gd name="connsiteY2" fmla="*/ 3994203 h 4004035"/>
              <a:gd name="connsiteX3" fmla="*/ 10269 w 5420955"/>
              <a:gd name="connsiteY3" fmla="*/ 4004035 h 4004035"/>
              <a:gd name="connsiteX4" fmla="*/ 436 w 5420955"/>
              <a:gd name="connsiteY4" fmla="*/ 0 h 4004035"/>
              <a:gd name="connsiteX0" fmla="*/ 436 w 5420955"/>
              <a:gd name="connsiteY0" fmla="*/ 0 h 4004035"/>
              <a:gd name="connsiteX1" fmla="*/ 5420955 w 5420955"/>
              <a:gd name="connsiteY1" fmla="*/ 0 h 4004035"/>
              <a:gd name="connsiteX2" fmla="*/ 4693369 w 5420955"/>
              <a:gd name="connsiteY2" fmla="*/ 4004035 h 4004035"/>
              <a:gd name="connsiteX3" fmla="*/ 10269 w 5420955"/>
              <a:gd name="connsiteY3" fmla="*/ 4004035 h 4004035"/>
              <a:gd name="connsiteX4" fmla="*/ 436 w 5420955"/>
              <a:gd name="connsiteY4" fmla="*/ 0 h 4004035"/>
              <a:gd name="connsiteX0" fmla="*/ 436 w 5273471"/>
              <a:gd name="connsiteY0" fmla="*/ 0 h 4004035"/>
              <a:gd name="connsiteX1" fmla="*/ 5273471 w 5273471"/>
              <a:gd name="connsiteY1" fmla="*/ 0 h 4004035"/>
              <a:gd name="connsiteX2" fmla="*/ 4693369 w 5273471"/>
              <a:gd name="connsiteY2" fmla="*/ 4004035 h 4004035"/>
              <a:gd name="connsiteX3" fmla="*/ 10269 w 5273471"/>
              <a:gd name="connsiteY3" fmla="*/ 4004035 h 4004035"/>
              <a:gd name="connsiteX4" fmla="*/ 436 w 5273471"/>
              <a:gd name="connsiteY4" fmla="*/ 0 h 4004035"/>
              <a:gd name="connsiteX0" fmla="*/ 436 w 5175148"/>
              <a:gd name="connsiteY0" fmla="*/ 0 h 4004035"/>
              <a:gd name="connsiteX1" fmla="*/ 5175148 w 5175148"/>
              <a:gd name="connsiteY1" fmla="*/ 0 h 4004035"/>
              <a:gd name="connsiteX2" fmla="*/ 4693369 w 5175148"/>
              <a:gd name="connsiteY2" fmla="*/ 4004035 h 4004035"/>
              <a:gd name="connsiteX3" fmla="*/ 10269 w 5175148"/>
              <a:gd name="connsiteY3" fmla="*/ 4004035 h 4004035"/>
              <a:gd name="connsiteX4" fmla="*/ 436 w 5175148"/>
              <a:gd name="connsiteY4" fmla="*/ 0 h 4004035"/>
              <a:gd name="connsiteX0" fmla="*/ 436 w 5116155"/>
              <a:gd name="connsiteY0" fmla="*/ 0 h 4004035"/>
              <a:gd name="connsiteX1" fmla="*/ 5116155 w 5116155"/>
              <a:gd name="connsiteY1" fmla="*/ 9832 h 4004035"/>
              <a:gd name="connsiteX2" fmla="*/ 4693369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4758645"/>
              <a:gd name="connsiteY0" fmla="*/ 0 h 4004035"/>
              <a:gd name="connsiteX1" fmla="*/ 4758645 w 4758645"/>
              <a:gd name="connsiteY1" fmla="*/ 9832 h 4004035"/>
              <a:gd name="connsiteX2" fmla="*/ 4663872 w 4758645"/>
              <a:gd name="connsiteY2" fmla="*/ 4004035 h 4004035"/>
              <a:gd name="connsiteX3" fmla="*/ 10269 w 4758645"/>
              <a:gd name="connsiteY3" fmla="*/ 4004035 h 4004035"/>
              <a:gd name="connsiteX4" fmla="*/ 436 w 4758645"/>
              <a:gd name="connsiteY4" fmla="*/ 0 h 4004035"/>
              <a:gd name="connsiteX0" fmla="*/ 436 w 4771933"/>
              <a:gd name="connsiteY0" fmla="*/ 0 h 4004035"/>
              <a:gd name="connsiteX1" fmla="*/ 4758645 w 4771933"/>
              <a:gd name="connsiteY1" fmla="*/ 9832 h 4004035"/>
              <a:gd name="connsiteX2" fmla="*/ 4663872 w 4771933"/>
              <a:gd name="connsiteY2" fmla="*/ 4004035 h 4004035"/>
              <a:gd name="connsiteX3" fmla="*/ 10269 w 4771933"/>
              <a:gd name="connsiteY3" fmla="*/ 4004035 h 4004035"/>
              <a:gd name="connsiteX4" fmla="*/ 436 w 4771933"/>
              <a:gd name="connsiteY4" fmla="*/ 0 h 4004035"/>
              <a:gd name="connsiteX0" fmla="*/ 436 w 4923716"/>
              <a:gd name="connsiteY0" fmla="*/ 0 h 4031536"/>
              <a:gd name="connsiteX1" fmla="*/ 4758645 w 4923716"/>
              <a:gd name="connsiteY1" fmla="*/ 9832 h 4031536"/>
              <a:gd name="connsiteX2" fmla="*/ 4877003 w 4923716"/>
              <a:gd name="connsiteY2" fmla="*/ 4031536 h 4031536"/>
              <a:gd name="connsiteX3" fmla="*/ 10269 w 4923716"/>
              <a:gd name="connsiteY3" fmla="*/ 4004035 h 4031536"/>
              <a:gd name="connsiteX4" fmla="*/ 436 w 4923716"/>
              <a:gd name="connsiteY4" fmla="*/ 0 h 4031536"/>
              <a:gd name="connsiteX0" fmla="*/ 436 w 4877992"/>
              <a:gd name="connsiteY0" fmla="*/ 0 h 4031536"/>
              <a:gd name="connsiteX1" fmla="*/ 4758645 w 4877992"/>
              <a:gd name="connsiteY1" fmla="*/ 9832 h 4031536"/>
              <a:gd name="connsiteX2" fmla="*/ 4877003 w 4877992"/>
              <a:gd name="connsiteY2" fmla="*/ 4031536 h 4031536"/>
              <a:gd name="connsiteX3" fmla="*/ 10269 w 4877992"/>
              <a:gd name="connsiteY3" fmla="*/ 4004035 h 4031536"/>
              <a:gd name="connsiteX4" fmla="*/ 436 w 4877992"/>
              <a:gd name="connsiteY4" fmla="*/ 0 h 4031536"/>
              <a:gd name="connsiteX0" fmla="*/ 436 w 4917810"/>
              <a:gd name="connsiteY0" fmla="*/ 0 h 4031536"/>
              <a:gd name="connsiteX1" fmla="*/ 4916774 w 4917810"/>
              <a:gd name="connsiteY1" fmla="*/ 2957 h 4031536"/>
              <a:gd name="connsiteX2" fmla="*/ 4877003 w 4917810"/>
              <a:gd name="connsiteY2" fmla="*/ 4031536 h 4031536"/>
              <a:gd name="connsiteX3" fmla="*/ 10269 w 4917810"/>
              <a:gd name="connsiteY3" fmla="*/ 4004035 h 4031536"/>
              <a:gd name="connsiteX4" fmla="*/ 436 w 4917810"/>
              <a:gd name="connsiteY4" fmla="*/ 0 h 4031536"/>
              <a:gd name="connsiteX0" fmla="*/ 436 w 4919882"/>
              <a:gd name="connsiteY0" fmla="*/ 0 h 4031536"/>
              <a:gd name="connsiteX1" fmla="*/ 4916774 w 4919882"/>
              <a:gd name="connsiteY1" fmla="*/ 2957 h 4031536"/>
              <a:gd name="connsiteX2" fmla="*/ 4904503 w 4919882"/>
              <a:gd name="connsiteY2" fmla="*/ 4031536 h 4031536"/>
              <a:gd name="connsiteX3" fmla="*/ 10269 w 4919882"/>
              <a:gd name="connsiteY3" fmla="*/ 4004035 h 4031536"/>
              <a:gd name="connsiteX4" fmla="*/ 436 w 4919882"/>
              <a:gd name="connsiteY4" fmla="*/ 0 h 4031536"/>
              <a:gd name="connsiteX0" fmla="*/ 436 w 4918349"/>
              <a:gd name="connsiteY0" fmla="*/ 0 h 4024661"/>
              <a:gd name="connsiteX1" fmla="*/ 4916774 w 4918349"/>
              <a:gd name="connsiteY1" fmla="*/ 2957 h 4024661"/>
              <a:gd name="connsiteX2" fmla="*/ 4890752 w 4918349"/>
              <a:gd name="connsiteY2" fmla="*/ 4024661 h 4024661"/>
              <a:gd name="connsiteX3" fmla="*/ 10269 w 4918349"/>
              <a:gd name="connsiteY3" fmla="*/ 4004035 h 4024661"/>
              <a:gd name="connsiteX4" fmla="*/ 436 w 4918349"/>
              <a:gd name="connsiteY4" fmla="*/ 0 h 4024661"/>
              <a:gd name="connsiteX0" fmla="*/ 436 w 4918349"/>
              <a:gd name="connsiteY0" fmla="*/ 0 h 4004036"/>
              <a:gd name="connsiteX1" fmla="*/ 4916774 w 4918349"/>
              <a:gd name="connsiteY1" fmla="*/ 2957 h 4004036"/>
              <a:gd name="connsiteX2" fmla="*/ 4890752 w 4918349"/>
              <a:gd name="connsiteY2" fmla="*/ 4004036 h 4004036"/>
              <a:gd name="connsiteX3" fmla="*/ 10269 w 4918349"/>
              <a:gd name="connsiteY3" fmla="*/ 4004035 h 4004036"/>
              <a:gd name="connsiteX4" fmla="*/ 436 w 4918349"/>
              <a:gd name="connsiteY4" fmla="*/ 0 h 4004036"/>
              <a:gd name="connsiteX0" fmla="*/ 28 w 5179199"/>
              <a:gd name="connsiteY0" fmla="*/ 0 h 4010911"/>
              <a:gd name="connsiteX1" fmla="*/ 5177624 w 5179199"/>
              <a:gd name="connsiteY1" fmla="*/ 9832 h 4010911"/>
              <a:gd name="connsiteX2" fmla="*/ 5151602 w 5179199"/>
              <a:gd name="connsiteY2" fmla="*/ 4010911 h 4010911"/>
              <a:gd name="connsiteX3" fmla="*/ 271119 w 5179199"/>
              <a:gd name="connsiteY3" fmla="*/ 4010910 h 4010911"/>
              <a:gd name="connsiteX4" fmla="*/ 28 w 5179199"/>
              <a:gd name="connsiteY4" fmla="*/ 0 h 4010911"/>
              <a:gd name="connsiteX0" fmla="*/ 26 w 5179197"/>
              <a:gd name="connsiteY0" fmla="*/ 0 h 4010911"/>
              <a:gd name="connsiteX1" fmla="*/ 5177622 w 5179197"/>
              <a:gd name="connsiteY1" fmla="*/ 9832 h 4010911"/>
              <a:gd name="connsiteX2" fmla="*/ 5151600 w 5179197"/>
              <a:gd name="connsiteY2" fmla="*/ 4010911 h 4010911"/>
              <a:gd name="connsiteX3" fmla="*/ 305493 w 5179197"/>
              <a:gd name="connsiteY3" fmla="*/ 4010910 h 4010911"/>
              <a:gd name="connsiteX4" fmla="*/ 26 w 5179197"/>
              <a:gd name="connsiteY4" fmla="*/ 0 h 4010911"/>
              <a:gd name="connsiteX0" fmla="*/ 40 w 5179211"/>
              <a:gd name="connsiteY0" fmla="*/ 0 h 4010911"/>
              <a:gd name="connsiteX1" fmla="*/ 5177636 w 5179211"/>
              <a:gd name="connsiteY1" fmla="*/ 9832 h 4010911"/>
              <a:gd name="connsiteX2" fmla="*/ 5151614 w 5179211"/>
              <a:gd name="connsiteY2" fmla="*/ 4010911 h 4010911"/>
              <a:gd name="connsiteX3" fmla="*/ 305507 w 5179211"/>
              <a:gd name="connsiteY3" fmla="*/ 4010910 h 4010911"/>
              <a:gd name="connsiteX4" fmla="*/ 40 w 5179211"/>
              <a:gd name="connsiteY4" fmla="*/ 0 h 4010911"/>
              <a:gd name="connsiteX0" fmla="*/ 0 w 5179171"/>
              <a:gd name="connsiteY0" fmla="*/ 0 h 4010911"/>
              <a:gd name="connsiteX1" fmla="*/ 5177596 w 5179171"/>
              <a:gd name="connsiteY1" fmla="*/ 9832 h 4010911"/>
              <a:gd name="connsiteX2" fmla="*/ 5151574 w 5179171"/>
              <a:gd name="connsiteY2" fmla="*/ 4010911 h 4010911"/>
              <a:gd name="connsiteX3" fmla="*/ 305467 w 5179171"/>
              <a:gd name="connsiteY3" fmla="*/ 4010910 h 4010911"/>
              <a:gd name="connsiteX4" fmla="*/ 0 w 5179171"/>
              <a:gd name="connsiteY4" fmla="*/ 0 h 4010911"/>
              <a:gd name="connsiteX0" fmla="*/ 0 w 5179171"/>
              <a:gd name="connsiteY0" fmla="*/ 0 h 4010911"/>
              <a:gd name="connsiteX1" fmla="*/ 5177596 w 5179171"/>
              <a:gd name="connsiteY1" fmla="*/ 9832 h 4010911"/>
              <a:gd name="connsiteX2" fmla="*/ 5151574 w 5179171"/>
              <a:gd name="connsiteY2" fmla="*/ 4010911 h 4010911"/>
              <a:gd name="connsiteX3" fmla="*/ 346718 w 5179171"/>
              <a:gd name="connsiteY3" fmla="*/ 4010910 h 4010911"/>
              <a:gd name="connsiteX4" fmla="*/ 0 w 5179171"/>
              <a:gd name="connsiteY4" fmla="*/ 0 h 4010911"/>
              <a:gd name="connsiteX0" fmla="*/ 0 w 5179171"/>
              <a:gd name="connsiteY0" fmla="*/ 0 h 4017785"/>
              <a:gd name="connsiteX1" fmla="*/ 5177596 w 5179171"/>
              <a:gd name="connsiteY1" fmla="*/ 9832 h 4017785"/>
              <a:gd name="connsiteX2" fmla="*/ 5151574 w 5179171"/>
              <a:gd name="connsiteY2" fmla="*/ 4010911 h 4017785"/>
              <a:gd name="connsiteX3" fmla="*/ 422345 w 5179171"/>
              <a:gd name="connsiteY3" fmla="*/ 4017785 h 4017785"/>
              <a:gd name="connsiteX4" fmla="*/ 0 w 5179171"/>
              <a:gd name="connsiteY4" fmla="*/ 0 h 4017785"/>
              <a:gd name="connsiteX0" fmla="*/ 0 w 5179171"/>
              <a:gd name="connsiteY0" fmla="*/ 0 h 4017785"/>
              <a:gd name="connsiteX1" fmla="*/ 5177596 w 5179171"/>
              <a:gd name="connsiteY1" fmla="*/ 9832 h 4017785"/>
              <a:gd name="connsiteX2" fmla="*/ 5151574 w 5179171"/>
              <a:gd name="connsiteY2" fmla="*/ 4010911 h 4017785"/>
              <a:gd name="connsiteX3" fmla="*/ 422345 w 5179171"/>
              <a:gd name="connsiteY3" fmla="*/ 4017785 h 4017785"/>
              <a:gd name="connsiteX4" fmla="*/ 0 w 5179171"/>
              <a:gd name="connsiteY4" fmla="*/ 0 h 4017785"/>
              <a:gd name="connsiteX0" fmla="*/ 0 w 5158902"/>
              <a:gd name="connsiteY0" fmla="*/ 0 h 4017785"/>
              <a:gd name="connsiteX1" fmla="*/ 5150095 w 5158902"/>
              <a:gd name="connsiteY1" fmla="*/ 9832 h 4017785"/>
              <a:gd name="connsiteX2" fmla="*/ 5151574 w 5158902"/>
              <a:gd name="connsiteY2" fmla="*/ 4010911 h 4017785"/>
              <a:gd name="connsiteX3" fmla="*/ 422345 w 5158902"/>
              <a:gd name="connsiteY3" fmla="*/ 4017785 h 4017785"/>
              <a:gd name="connsiteX4" fmla="*/ 0 w 5158902"/>
              <a:gd name="connsiteY4" fmla="*/ 0 h 4017785"/>
              <a:gd name="connsiteX0" fmla="*/ 0 w 5157205"/>
              <a:gd name="connsiteY0" fmla="*/ 0 h 4017785"/>
              <a:gd name="connsiteX1" fmla="*/ 5150095 w 5157205"/>
              <a:gd name="connsiteY1" fmla="*/ 9832 h 4017785"/>
              <a:gd name="connsiteX2" fmla="*/ 5151574 w 5157205"/>
              <a:gd name="connsiteY2" fmla="*/ 4010911 h 4017785"/>
              <a:gd name="connsiteX3" fmla="*/ 422345 w 5157205"/>
              <a:gd name="connsiteY3" fmla="*/ 4017785 h 4017785"/>
              <a:gd name="connsiteX4" fmla="*/ 0 w 5157205"/>
              <a:gd name="connsiteY4" fmla="*/ 0 h 4017785"/>
              <a:gd name="connsiteX0" fmla="*/ 0 w 5151574"/>
              <a:gd name="connsiteY0" fmla="*/ 0 h 4017785"/>
              <a:gd name="connsiteX1" fmla="*/ 5150095 w 5151574"/>
              <a:gd name="connsiteY1" fmla="*/ 9832 h 4017785"/>
              <a:gd name="connsiteX2" fmla="*/ 5151574 w 5151574"/>
              <a:gd name="connsiteY2" fmla="*/ 4010911 h 4017785"/>
              <a:gd name="connsiteX3" fmla="*/ 422345 w 5151574"/>
              <a:gd name="connsiteY3" fmla="*/ 4017785 h 4017785"/>
              <a:gd name="connsiteX4" fmla="*/ 0 w 5151574"/>
              <a:gd name="connsiteY4" fmla="*/ 0 h 4017785"/>
              <a:gd name="connsiteX0" fmla="*/ 0 w 5151574"/>
              <a:gd name="connsiteY0" fmla="*/ 0 h 4022572"/>
              <a:gd name="connsiteX1" fmla="*/ 5150095 w 5151574"/>
              <a:gd name="connsiteY1" fmla="*/ 9832 h 4022572"/>
              <a:gd name="connsiteX2" fmla="*/ 5151574 w 5151574"/>
              <a:gd name="connsiteY2" fmla="*/ 4010911 h 4022572"/>
              <a:gd name="connsiteX3" fmla="*/ 422345 w 5151574"/>
              <a:gd name="connsiteY3" fmla="*/ 4017785 h 4022572"/>
              <a:gd name="connsiteX4" fmla="*/ 0 w 5151574"/>
              <a:gd name="connsiteY4" fmla="*/ 0 h 4022572"/>
              <a:gd name="connsiteX0" fmla="*/ 0 w 5151574"/>
              <a:gd name="connsiteY0" fmla="*/ 0 h 4022572"/>
              <a:gd name="connsiteX1" fmla="*/ 5150095 w 5151574"/>
              <a:gd name="connsiteY1" fmla="*/ 9832 h 4022572"/>
              <a:gd name="connsiteX2" fmla="*/ 5151574 w 5151574"/>
              <a:gd name="connsiteY2" fmla="*/ 4010911 h 4022572"/>
              <a:gd name="connsiteX3" fmla="*/ 381094 w 5151574"/>
              <a:gd name="connsiteY3" fmla="*/ 4017785 h 4022572"/>
              <a:gd name="connsiteX4" fmla="*/ 0 w 5151574"/>
              <a:gd name="connsiteY4" fmla="*/ 0 h 4022572"/>
              <a:gd name="connsiteX0" fmla="*/ 0 w 5151574"/>
              <a:gd name="connsiteY0" fmla="*/ 0 h 4022572"/>
              <a:gd name="connsiteX1" fmla="*/ 5150095 w 5151574"/>
              <a:gd name="connsiteY1" fmla="*/ 9832 h 4022572"/>
              <a:gd name="connsiteX2" fmla="*/ 5151574 w 5151574"/>
              <a:gd name="connsiteY2" fmla="*/ 4010911 h 4022572"/>
              <a:gd name="connsiteX3" fmla="*/ 381094 w 5151574"/>
              <a:gd name="connsiteY3" fmla="*/ 4017785 h 4022572"/>
              <a:gd name="connsiteX4" fmla="*/ 0 w 5151574"/>
              <a:gd name="connsiteY4" fmla="*/ 0 h 4022572"/>
              <a:gd name="connsiteX0" fmla="*/ 0 w 5151574"/>
              <a:gd name="connsiteY0" fmla="*/ 0 h 4022572"/>
              <a:gd name="connsiteX1" fmla="*/ 5150095 w 5151574"/>
              <a:gd name="connsiteY1" fmla="*/ 9832 h 4022572"/>
              <a:gd name="connsiteX2" fmla="*/ 5151574 w 5151574"/>
              <a:gd name="connsiteY2" fmla="*/ 4010911 h 4022572"/>
              <a:gd name="connsiteX3" fmla="*/ 326093 w 5151574"/>
              <a:gd name="connsiteY3" fmla="*/ 4017785 h 4022572"/>
              <a:gd name="connsiteX4" fmla="*/ 0 w 5151574"/>
              <a:gd name="connsiteY4" fmla="*/ 0 h 4022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51574" h="4022572">
                <a:moveTo>
                  <a:pt x="0" y="0"/>
                </a:moveTo>
                <a:lnTo>
                  <a:pt x="5150095" y="9832"/>
                </a:lnTo>
                <a:cubicBezTo>
                  <a:pt x="5150588" y="28071"/>
                  <a:pt x="5151081" y="4009526"/>
                  <a:pt x="5151574" y="4010911"/>
                </a:cubicBezTo>
                <a:cubicBezTo>
                  <a:pt x="5149582" y="4033828"/>
                  <a:pt x="1902503" y="4015494"/>
                  <a:pt x="326093" y="4017785"/>
                </a:cubicBezTo>
                <a:cubicBezTo>
                  <a:pt x="322495" y="4039808"/>
                  <a:pt x="120476" y="1407990"/>
                  <a:pt x="0" y="0"/>
                </a:cubicBezTo>
                <a:close/>
              </a:path>
            </a:pathLst>
          </a:custGeom>
        </p:spPr>
        <p:txBody>
          <a:bodyPr anchor="t">
            <a:normAutofit/>
          </a:bodyPr>
          <a:lstStyle>
            <a:lvl1pPr marL="0" indent="0" algn="r">
              <a:lnSpc>
                <a:spcPts val="6000"/>
              </a:lnSpc>
              <a:spcBef>
                <a:spcPts val="0"/>
              </a:spcBef>
              <a:buNone/>
              <a:defRPr sz="6500" b="1" baseline="0">
                <a:solidFill>
                  <a:schemeClr val="bg1"/>
                </a:solidFill>
                <a:latin typeface="+mn-lt"/>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Enter presentation</a:t>
            </a:r>
          </a:p>
        </p:txBody>
      </p:sp>
      <p:sp>
        <p:nvSpPr>
          <p:cNvPr id="13" name="Text Placeholder 28">
            <a:extLst>
              <a:ext uri="{FF2B5EF4-FFF2-40B4-BE49-F238E27FC236}">
                <a16:creationId xmlns:a16="http://schemas.microsoft.com/office/drawing/2014/main" id="{4139275B-391D-4C4C-ABE7-ECAE9F6E1093}"/>
              </a:ext>
            </a:extLst>
          </p:cNvPr>
          <p:cNvSpPr>
            <a:spLocks noGrp="1"/>
          </p:cNvSpPr>
          <p:nvPr>
            <p:ph type="body" sz="quarter" idx="12" hasCustomPrompt="1"/>
          </p:nvPr>
        </p:nvSpPr>
        <p:spPr>
          <a:xfrm>
            <a:off x="7104237" y="5071879"/>
            <a:ext cx="4613145" cy="506140"/>
          </a:xfrm>
          <a:prstGeom prst="rect">
            <a:avLst/>
          </a:prstGeom>
        </p:spPr>
        <p:txBody>
          <a:bodyPr>
            <a:normAutofit/>
          </a:bodyPr>
          <a:lstStyle>
            <a:lvl1pPr marL="0" indent="0" algn="r">
              <a:lnSpc>
                <a:spcPct val="100000"/>
              </a:lnSpc>
              <a:buNone/>
              <a:defRPr sz="2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err="1"/>
              <a:t>Name/Subtitle</a:t>
            </a:r>
            <a:endParaRPr lang="en-US" dirty="0"/>
          </a:p>
        </p:txBody>
      </p:sp>
      <p:sp>
        <p:nvSpPr>
          <p:cNvPr id="14" name="Text Placeholder 28">
            <a:extLst>
              <a:ext uri="{FF2B5EF4-FFF2-40B4-BE49-F238E27FC236}">
                <a16:creationId xmlns:a16="http://schemas.microsoft.com/office/drawing/2014/main" id="{42B20244-7BC3-C848-8DDE-36FE79DE7CEA}"/>
              </a:ext>
            </a:extLst>
          </p:cNvPr>
          <p:cNvSpPr>
            <a:spLocks noGrp="1"/>
          </p:cNvSpPr>
          <p:nvPr>
            <p:ph type="body" sz="quarter" idx="13" hasCustomPrompt="1"/>
          </p:nvPr>
        </p:nvSpPr>
        <p:spPr>
          <a:xfrm>
            <a:off x="9036095" y="5520863"/>
            <a:ext cx="2681287" cy="329046"/>
          </a:xfrm>
          <a:prstGeom prst="rect">
            <a:avLst/>
          </a:prstGeom>
        </p:spPr>
        <p:txBody>
          <a:bodyPr>
            <a:normAutofit/>
          </a:bodyPr>
          <a:lstStyle>
            <a:lvl1pPr marL="0" indent="0" algn="r">
              <a:buNone/>
              <a:defRPr sz="1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XX.XX. 20XX</a:t>
            </a:r>
          </a:p>
        </p:txBody>
      </p:sp>
      <p:sp>
        <p:nvSpPr>
          <p:cNvPr id="8" name="Ellipse 7">
            <a:extLst>
              <a:ext uri="{FF2B5EF4-FFF2-40B4-BE49-F238E27FC236}">
                <a16:creationId xmlns:a16="http://schemas.microsoft.com/office/drawing/2014/main" id="{B5248BEA-9E02-4F49-AE64-D363705C8EBB}"/>
              </a:ext>
            </a:extLst>
          </p:cNvPr>
          <p:cNvSpPr/>
          <p:nvPr userDrawn="1"/>
        </p:nvSpPr>
        <p:spPr>
          <a:xfrm>
            <a:off x="3398321" y="2007481"/>
            <a:ext cx="237244" cy="237244"/>
          </a:xfrm>
          <a:prstGeom prst="ellipse">
            <a:avLst/>
          </a:prstGeom>
          <a:noFill/>
          <a:ln w="12700">
            <a:solidFill>
              <a:schemeClr val="accent1">
                <a:alpha val="87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11" name="Rett linje 10">
            <a:extLst>
              <a:ext uri="{FF2B5EF4-FFF2-40B4-BE49-F238E27FC236}">
                <a16:creationId xmlns:a16="http://schemas.microsoft.com/office/drawing/2014/main" id="{5B7BA43C-6B1E-144E-BB6A-B1FCD767D2E8}"/>
              </a:ext>
            </a:extLst>
          </p:cNvPr>
          <p:cNvCxnSpPr>
            <a:cxnSpLocks/>
          </p:cNvCxnSpPr>
          <p:nvPr userDrawn="1"/>
        </p:nvCxnSpPr>
        <p:spPr>
          <a:xfrm flipH="1">
            <a:off x="1095375" y="2342776"/>
            <a:ext cx="1074086" cy="355974"/>
          </a:xfrm>
          <a:prstGeom prst="line">
            <a:avLst/>
          </a:prstGeom>
          <a:ln w="9525">
            <a:solidFill>
              <a:schemeClr val="accent1">
                <a:alpha val="78000"/>
              </a:schemeClr>
            </a:solidFill>
            <a:prstDash val="dash"/>
            <a:tailEnd type="none" w="sm" len="sm"/>
          </a:ln>
        </p:spPr>
        <p:style>
          <a:lnRef idx="1">
            <a:schemeClr val="accent1"/>
          </a:lnRef>
          <a:fillRef idx="0">
            <a:schemeClr val="accent1"/>
          </a:fillRef>
          <a:effectRef idx="0">
            <a:schemeClr val="accent1"/>
          </a:effectRef>
          <a:fontRef idx="minor">
            <a:schemeClr val="tx1"/>
          </a:fontRef>
        </p:style>
      </p:cxnSp>
      <p:sp>
        <p:nvSpPr>
          <p:cNvPr id="29" name="Ellipse 28">
            <a:extLst>
              <a:ext uri="{FF2B5EF4-FFF2-40B4-BE49-F238E27FC236}">
                <a16:creationId xmlns:a16="http://schemas.microsoft.com/office/drawing/2014/main" id="{B3EEAC20-FA96-B343-AE4C-1A6A75A1DE75}"/>
              </a:ext>
            </a:extLst>
          </p:cNvPr>
          <p:cNvSpPr/>
          <p:nvPr userDrawn="1"/>
        </p:nvSpPr>
        <p:spPr>
          <a:xfrm>
            <a:off x="3657371" y="2008458"/>
            <a:ext cx="217218" cy="217218"/>
          </a:xfrm>
          <a:prstGeom prst="ellipse">
            <a:avLst/>
          </a:prstGeom>
          <a:noFill/>
          <a:ln w="12700">
            <a:solidFill>
              <a:schemeClr val="tx2">
                <a:lumMod val="60000"/>
                <a:lumOff val="40000"/>
                <a:alpha val="74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cxnSp>
        <p:nvCxnSpPr>
          <p:cNvPr id="33" name="Rett linje 32">
            <a:extLst>
              <a:ext uri="{FF2B5EF4-FFF2-40B4-BE49-F238E27FC236}">
                <a16:creationId xmlns:a16="http://schemas.microsoft.com/office/drawing/2014/main" id="{3BF39C01-BA5B-D546-B048-902C894D0994}"/>
              </a:ext>
            </a:extLst>
          </p:cNvPr>
          <p:cNvCxnSpPr>
            <a:cxnSpLocks/>
          </p:cNvCxnSpPr>
          <p:nvPr userDrawn="1"/>
        </p:nvCxnSpPr>
        <p:spPr>
          <a:xfrm flipH="1">
            <a:off x="666750" y="2413000"/>
            <a:ext cx="1997075" cy="1025810"/>
          </a:xfrm>
          <a:prstGeom prst="line">
            <a:avLst/>
          </a:prstGeom>
          <a:ln w="9525">
            <a:solidFill>
              <a:schemeClr val="accent1">
                <a:alpha val="78000"/>
              </a:schemeClr>
            </a:solidFill>
            <a:prstDash val="dash"/>
            <a:tailEnd type="none"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9723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repeatCount="0"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anim calcmode="lin" valueType="num">
                                      <p:cBhvr>
                                        <p:cTn id="9" dur="5000" fill="hold"/>
                                        <p:tgtEl>
                                          <p:spTgt spid="8"/>
                                        </p:tgtEl>
                                        <p:attrNameLst>
                                          <p:attrName>style.rotation</p:attrName>
                                        </p:attrNameLst>
                                      </p:cBhvr>
                                      <p:tavLst>
                                        <p:tav tm="0">
                                          <p:val>
                                            <p:fltVal val="360"/>
                                          </p:val>
                                        </p:tav>
                                        <p:tav tm="100000">
                                          <p:val>
                                            <p:fltVal val="0"/>
                                          </p:val>
                                        </p:tav>
                                      </p:tavLst>
                                    </p:anim>
                                    <p:animEffect transition="in" filter="fade">
                                      <p:cBhvr>
                                        <p:cTn id="10" dur="5000"/>
                                        <p:tgtEl>
                                          <p:spTgt spid="8"/>
                                        </p:tgtEl>
                                      </p:cBhvr>
                                    </p:animEffect>
                                  </p:childTnLst>
                                </p:cTn>
                              </p:par>
                              <p:par>
                                <p:cTn id="11" presetID="8" presetClass="emph" presetSubtype="0" repeatCount="indefinite" fill="hold" grpId="1" nodeType="withEffect">
                                  <p:stCondLst>
                                    <p:cond delay="0"/>
                                  </p:stCondLst>
                                  <p:childTnLst>
                                    <p:animRot by="21600000">
                                      <p:cBhvr>
                                        <p:cTn id="12" dur="5000" fill="hold"/>
                                        <p:tgtEl>
                                          <p:spTgt spid="8"/>
                                        </p:tgtEl>
                                        <p:attrNameLst>
                                          <p:attrName>r</p:attrName>
                                        </p:attrNameLst>
                                      </p:cBhvr>
                                    </p:animRot>
                                  </p:childTnLst>
                                </p:cTn>
                              </p:par>
                              <p:par>
                                <p:cTn id="13" presetID="49" presetClass="entr" presetSubtype="0" repeatCount="0" decel="100000" fill="hold" grpId="0" nodeType="withEffect">
                                  <p:stCondLst>
                                    <p:cond delay="1000"/>
                                  </p:stCondLst>
                                  <p:childTnLst>
                                    <p:set>
                                      <p:cBhvr>
                                        <p:cTn id="14" dur="1" fill="hold">
                                          <p:stCondLst>
                                            <p:cond delay="0"/>
                                          </p:stCondLst>
                                        </p:cTn>
                                        <p:tgtEl>
                                          <p:spTgt spid="29"/>
                                        </p:tgtEl>
                                        <p:attrNameLst>
                                          <p:attrName>style.visibility</p:attrName>
                                        </p:attrNameLst>
                                      </p:cBhvr>
                                      <p:to>
                                        <p:strVal val="visible"/>
                                      </p:to>
                                    </p:set>
                                    <p:anim calcmode="lin" valueType="num">
                                      <p:cBhvr>
                                        <p:cTn id="15" dur="2000" fill="hold"/>
                                        <p:tgtEl>
                                          <p:spTgt spid="29"/>
                                        </p:tgtEl>
                                        <p:attrNameLst>
                                          <p:attrName>ppt_w</p:attrName>
                                        </p:attrNameLst>
                                      </p:cBhvr>
                                      <p:tavLst>
                                        <p:tav tm="0">
                                          <p:val>
                                            <p:fltVal val="0"/>
                                          </p:val>
                                        </p:tav>
                                        <p:tav tm="100000">
                                          <p:val>
                                            <p:strVal val="#ppt_w"/>
                                          </p:val>
                                        </p:tav>
                                      </p:tavLst>
                                    </p:anim>
                                    <p:anim calcmode="lin" valueType="num">
                                      <p:cBhvr>
                                        <p:cTn id="16" dur="2000" fill="hold"/>
                                        <p:tgtEl>
                                          <p:spTgt spid="29"/>
                                        </p:tgtEl>
                                        <p:attrNameLst>
                                          <p:attrName>ppt_h</p:attrName>
                                        </p:attrNameLst>
                                      </p:cBhvr>
                                      <p:tavLst>
                                        <p:tav tm="0">
                                          <p:val>
                                            <p:fltVal val="0"/>
                                          </p:val>
                                        </p:tav>
                                        <p:tav tm="100000">
                                          <p:val>
                                            <p:strVal val="#ppt_h"/>
                                          </p:val>
                                        </p:tav>
                                      </p:tavLst>
                                    </p:anim>
                                    <p:anim calcmode="lin" valueType="num">
                                      <p:cBhvr>
                                        <p:cTn id="17" dur="2000" fill="hold"/>
                                        <p:tgtEl>
                                          <p:spTgt spid="29"/>
                                        </p:tgtEl>
                                        <p:attrNameLst>
                                          <p:attrName>style.rotation</p:attrName>
                                        </p:attrNameLst>
                                      </p:cBhvr>
                                      <p:tavLst>
                                        <p:tav tm="0">
                                          <p:val>
                                            <p:fltVal val="360"/>
                                          </p:val>
                                        </p:tav>
                                        <p:tav tm="100000">
                                          <p:val>
                                            <p:fltVal val="0"/>
                                          </p:val>
                                        </p:tav>
                                      </p:tavLst>
                                    </p:anim>
                                    <p:animEffect transition="in" filter="fade">
                                      <p:cBhvr>
                                        <p:cTn id="18" dur="2000"/>
                                        <p:tgtEl>
                                          <p:spTgt spid="29"/>
                                        </p:tgtEl>
                                      </p:cBhvr>
                                    </p:animEffect>
                                  </p:childTnLst>
                                </p:cTn>
                              </p:par>
                              <p:par>
                                <p:cTn id="19" presetID="8" presetClass="emph" presetSubtype="0" repeatCount="indefinite" fill="hold" grpId="1" nodeType="withEffect">
                                  <p:stCondLst>
                                    <p:cond delay="0"/>
                                  </p:stCondLst>
                                  <p:childTnLst>
                                    <p:animRot by="21600000">
                                      <p:cBhvr>
                                        <p:cTn id="20" dur="2000" fill="hold"/>
                                        <p:tgtEl>
                                          <p:spTgt spid="29"/>
                                        </p:tgtEl>
                                        <p:attrNameLst>
                                          <p:attrName>r</p:attrName>
                                        </p:attrNameLst>
                                      </p:cBhvr>
                                    </p:animRot>
                                  </p:childTnLst>
                                </p:cTn>
                              </p:par>
                              <p:par>
                                <p:cTn id="21" presetID="0" presetClass="path" presetSubtype="0" repeatCount="indefinite" accel="50000" decel="50000" fill="hold" nodeType="withEffect">
                                  <p:stCondLst>
                                    <p:cond delay="0"/>
                                  </p:stCondLst>
                                  <p:childTnLst>
                                    <p:animMotion origin="layout" path="M 0.02422 -0.01389 L -4.16667E-6 -2.59259E-6 " pathEditMode="relative" rAng="0" ptsTypes="AA">
                                      <p:cBhvr>
                                        <p:cTn id="22" dur="2000" fill="hold"/>
                                        <p:tgtEl>
                                          <p:spTgt spid="11"/>
                                        </p:tgtEl>
                                        <p:attrNameLst>
                                          <p:attrName>ppt_x</p:attrName>
                                          <p:attrName>ppt_y</p:attrName>
                                        </p:attrNameLst>
                                      </p:cBhvr>
                                      <p:rCtr x="-1211" y="694"/>
                                    </p:animMotion>
                                  </p:childTnLst>
                                </p:cTn>
                              </p:par>
                            </p:childTnLst>
                          </p:cTn>
                        </p:par>
                        <p:par>
                          <p:cTn id="23" fill="hold">
                            <p:stCondLst>
                              <p:cond delay="5000"/>
                            </p:stCondLst>
                            <p:childTnLst>
                              <p:par>
                                <p:cTn id="24" presetID="0" presetClass="path" presetSubtype="0" repeatCount="indefinite" accel="50000" decel="50000" fill="hold" nodeType="afterEffect">
                                  <p:stCondLst>
                                    <p:cond delay="0"/>
                                  </p:stCondLst>
                                  <p:childTnLst>
                                    <p:animMotion origin="layout" path="M -0.0194 0.01782 L 0.01055 -0.00995 " pathEditMode="relative" rAng="0" ptsTypes="AA">
                                      <p:cBhvr>
                                        <p:cTn id="25" dur="2000" fill="hold"/>
                                        <p:tgtEl>
                                          <p:spTgt spid="33"/>
                                        </p:tgtEl>
                                        <p:attrNameLst>
                                          <p:attrName>ppt_x</p:attrName>
                                          <p:attrName>ppt_y</p:attrName>
                                        </p:attrNameLst>
                                      </p:cBhvr>
                                      <p:rCtr x="1497" y="-13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29" grpId="0" animBg="1"/>
      <p:bldP spid="29" grpId="1" animBg="1"/>
    </p:bldLst>
  </p:timing>
  <p:extLst mod="1">
    <p:ext uri="{DCECCB84-F9BA-43D5-87BE-67443E8EF086}">
      <p15:sldGuideLst xmlns:p15="http://schemas.microsoft.com/office/powerpoint/2012/main">
        <p15:guide id="1" orient="horz" pos="2228">
          <p15:clr>
            <a:srgbClr val="FBAE40"/>
          </p15:clr>
        </p15:guide>
        <p15:guide id="2" pos="7423">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3_Text wide">
    <p:spTree>
      <p:nvGrpSpPr>
        <p:cNvPr id="1" name=""/>
        <p:cNvGrpSpPr/>
        <p:nvPr/>
      </p:nvGrpSpPr>
      <p:grpSpPr>
        <a:xfrm>
          <a:off x="0" y="0"/>
          <a:ext cx="0" cy="0"/>
          <a:chOff x="0" y="0"/>
          <a:chExt cx="0" cy="0"/>
        </a:xfrm>
      </p:grpSpPr>
      <p:sp>
        <p:nvSpPr>
          <p:cNvPr id="12" name="Text Placeholder 11"/>
          <p:cNvSpPr>
            <a:spLocks noGrp="1"/>
          </p:cNvSpPr>
          <p:nvPr>
            <p:ph type="body" sz="quarter" idx="14" hasCustomPrompt="1"/>
          </p:nvPr>
        </p:nvSpPr>
        <p:spPr>
          <a:xfrm>
            <a:off x="420688" y="1500996"/>
            <a:ext cx="11287125" cy="4428317"/>
          </a:xfrm>
          <a:prstGeom prst="rect">
            <a:avLst/>
          </a:prstGeom>
        </p:spPr>
        <p:txBody>
          <a:bodyPr/>
          <a:lstStyle>
            <a:lvl1pPr>
              <a:defRPr sz="2400"/>
            </a:lvl1pPr>
            <a:lvl2pPr>
              <a:defRPr sz="2000"/>
            </a:lvl2pPr>
            <a:lvl3pPr>
              <a:defRPr sz="1800"/>
            </a:lvl3pPr>
          </a:lstStyle>
          <a:p>
            <a:pPr lvl="0"/>
            <a:r>
              <a:rPr lang="en-US" dirty="0" smtClean="0"/>
              <a:t>Full </a:t>
            </a:r>
            <a:r>
              <a:rPr lang="en-US" dirty="0" err="1" smtClean="0"/>
              <a:t>bredde</a:t>
            </a:r>
            <a:r>
              <a:rPr lang="en-US" dirty="0" smtClean="0"/>
              <a:t> </a:t>
            </a:r>
            <a:r>
              <a:rPr lang="mr-IN" dirty="0" smtClean="0"/>
              <a:t>–</a:t>
            </a:r>
            <a:r>
              <a:rPr lang="en-US" dirty="0" smtClean="0"/>
              <a:t> Calibri 24pt</a:t>
            </a:r>
          </a:p>
          <a:p>
            <a:pPr lvl="1"/>
            <a:r>
              <a:rPr lang="en-US" dirty="0" smtClean="0"/>
              <a:t>Andre </a:t>
            </a:r>
            <a:r>
              <a:rPr lang="en-US" dirty="0" err="1" smtClean="0"/>
              <a:t>Nivå</a:t>
            </a:r>
            <a:r>
              <a:rPr lang="en-US" dirty="0" smtClean="0"/>
              <a:t> 20pt</a:t>
            </a:r>
          </a:p>
          <a:p>
            <a:pPr lvl="2"/>
            <a:r>
              <a:rPr lang="en-US" dirty="0" err="1" smtClean="0"/>
              <a:t>Tredje</a:t>
            </a:r>
            <a:r>
              <a:rPr lang="en-US" dirty="0" smtClean="0"/>
              <a:t> </a:t>
            </a:r>
            <a:r>
              <a:rPr lang="en-US" dirty="0" err="1" smtClean="0"/>
              <a:t>nivå</a:t>
            </a:r>
            <a:r>
              <a:rPr lang="en-US" dirty="0" smtClean="0"/>
              <a:t> 18pt</a:t>
            </a:r>
          </a:p>
        </p:txBody>
      </p:sp>
      <p:sp>
        <p:nvSpPr>
          <p:cNvPr id="13" name="Title Placeholder 14"/>
          <p:cNvSpPr>
            <a:spLocks noGrp="1"/>
          </p:cNvSpPr>
          <p:nvPr>
            <p:ph type="title" hasCustomPrompt="1"/>
          </p:nvPr>
        </p:nvSpPr>
        <p:spPr>
          <a:xfrm>
            <a:off x="421011" y="376207"/>
            <a:ext cx="11286802" cy="526810"/>
          </a:xfrm>
          <a:prstGeom prst="rect">
            <a:avLst/>
          </a:prstGeom>
        </p:spPr>
        <p:txBody>
          <a:bodyPr vert="horz" wrap="square" lIns="91440" tIns="45720" rIns="91440" bIns="45720" rtlCol="0" anchor="b">
            <a:noAutofit/>
          </a:bodyPr>
          <a:lstStyle>
            <a:lvl1pPr>
              <a:defRPr>
                <a:latin typeface="+mj-lt"/>
              </a:defRPr>
            </a:lvl1pPr>
          </a:lstStyle>
          <a:p>
            <a:r>
              <a:rPr lang="nb-NO" dirty="0" smtClean="0"/>
              <a:t>KLIKK FOR Å REDIGERE TITTELSTIL</a:t>
            </a:r>
            <a:endParaRPr lang="en-US" dirty="0"/>
          </a:p>
        </p:txBody>
      </p:sp>
    </p:spTree>
    <p:extLst>
      <p:ext uri="{BB962C8B-B14F-4D97-AF65-F5344CB8AC3E}">
        <p14:creationId xmlns:p14="http://schemas.microsoft.com/office/powerpoint/2010/main" val="35151339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ront page for inserting own image">
    <p:spTree>
      <p:nvGrpSpPr>
        <p:cNvPr id="1" name=""/>
        <p:cNvGrpSpPr/>
        <p:nvPr/>
      </p:nvGrpSpPr>
      <p:grpSpPr>
        <a:xfrm>
          <a:off x="0" y="0"/>
          <a:ext cx="0" cy="0"/>
          <a:chOff x="0" y="0"/>
          <a:chExt cx="0" cy="0"/>
        </a:xfrm>
      </p:grpSpPr>
      <p:sp>
        <p:nvSpPr>
          <p:cNvPr id="3" name="Plassholder for bilde 2">
            <a:extLst>
              <a:ext uri="{FF2B5EF4-FFF2-40B4-BE49-F238E27FC236}">
                <a16:creationId xmlns:a16="http://schemas.microsoft.com/office/drawing/2014/main" id="{94B047C5-3DAC-EF42-9197-F83916F9748A}"/>
              </a:ext>
            </a:extLst>
          </p:cNvPr>
          <p:cNvSpPr>
            <a:spLocks noGrp="1"/>
          </p:cNvSpPr>
          <p:nvPr>
            <p:ph type="pic" sz="quarter" idx="14" hasCustomPrompt="1"/>
          </p:nvPr>
        </p:nvSpPr>
        <p:spPr>
          <a:xfrm>
            <a:off x="-15875" y="-1100"/>
            <a:ext cx="12207875" cy="6859100"/>
          </a:xfrm>
          <a:prstGeom prst="rect">
            <a:avLst/>
          </a:prstGeom>
        </p:spPr>
        <p:txBody>
          <a:bodyPr anchor="ctr"/>
          <a:lstStyle>
            <a:lvl1pPr algn="ctr">
              <a:defRPr/>
            </a:lvl1pPr>
          </a:lstStyle>
          <a:p>
            <a:r>
              <a:rPr lang="nb-NO"/>
              <a:t>Image</a:t>
            </a:r>
            <a:endParaRPr/>
          </a:p>
        </p:txBody>
      </p:sp>
      <p:sp>
        <p:nvSpPr>
          <p:cNvPr id="10" name="Parallellogram 3">
            <a:extLst>
              <a:ext uri="{FF2B5EF4-FFF2-40B4-BE49-F238E27FC236}">
                <a16:creationId xmlns:a16="http://schemas.microsoft.com/office/drawing/2014/main" id="{9D81B15D-4833-E64D-ABCD-10BCC63236FD}"/>
              </a:ext>
            </a:extLst>
          </p:cNvPr>
          <p:cNvSpPr/>
          <p:nvPr userDrawn="1"/>
        </p:nvSpPr>
        <p:spPr>
          <a:xfrm>
            <a:off x="-11199" y="-13753"/>
            <a:ext cx="6294482" cy="6892066"/>
          </a:xfrm>
          <a:custGeom>
            <a:avLst/>
            <a:gdLst>
              <a:gd name="connsiteX0" fmla="*/ 0 w 4698472"/>
              <a:gd name="connsiteY0" fmla="*/ 6871185 h 6871185"/>
              <a:gd name="connsiteX1" fmla="*/ 2279934 w 4698472"/>
              <a:gd name="connsiteY1" fmla="*/ 0 h 6871185"/>
              <a:gd name="connsiteX2" fmla="*/ 4698472 w 4698472"/>
              <a:gd name="connsiteY2" fmla="*/ 0 h 6871185"/>
              <a:gd name="connsiteX3" fmla="*/ 2418538 w 4698472"/>
              <a:gd name="connsiteY3" fmla="*/ 6871185 h 6871185"/>
              <a:gd name="connsiteX4" fmla="*/ 0 w 4698472"/>
              <a:gd name="connsiteY4" fmla="*/ 6871185 h 6871185"/>
              <a:gd name="connsiteX0" fmla="*/ 0 w 4698472"/>
              <a:gd name="connsiteY0" fmla="*/ 6871185 h 6891282"/>
              <a:gd name="connsiteX1" fmla="*/ 2279934 w 4698472"/>
              <a:gd name="connsiteY1" fmla="*/ 0 h 6891282"/>
              <a:gd name="connsiteX2" fmla="*/ 4698472 w 4698472"/>
              <a:gd name="connsiteY2" fmla="*/ 0 h 6891282"/>
              <a:gd name="connsiteX3" fmla="*/ 4568886 w 4698472"/>
              <a:gd name="connsiteY3" fmla="*/ 6891282 h 6891282"/>
              <a:gd name="connsiteX4" fmla="*/ 0 w 4698472"/>
              <a:gd name="connsiteY4" fmla="*/ 6871185 h 6891282"/>
              <a:gd name="connsiteX0" fmla="*/ 0 w 4698472"/>
              <a:gd name="connsiteY0" fmla="*/ 6871185 h 6891282"/>
              <a:gd name="connsiteX1" fmla="*/ 2279934 w 4698472"/>
              <a:gd name="connsiteY1" fmla="*/ 0 h 6891282"/>
              <a:gd name="connsiteX2" fmla="*/ 4698472 w 4698472"/>
              <a:gd name="connsiteY2" fmla="*/ 0 h 6891282"/>
              <a:gd name="connsiteX3" fmla="*/ 4619127 w 4698472"/>
              <a:gd name="connsiteY3" fmla="*/ 6891282 h 6891282"/>
              <a:gd name="connsiteX4" fmla="*/ 0 w 4698472"/>
              <a:gd name="connsiteY4" fmla="*/ 6871185 h 6891282"/>
              <a:gd name="connsiteX0" fmla="*/ 0 w 4698472"/>
              <a:gd name="connsiteY0" fmla="*/ 6871185 h 6891282"/>
              <a:gd name="connsiteX1" fmla="*/ 2081530 w 4698472"/>
              <a:gd name="connsiteY1" fmla="*/ 10049 h 6891282"/>
              <a:gd name="connsiteX2" fmla="*/ 4698472 w 4698472"/>
              <a:gd name="connsiteY2" fmla="*/ 0 h 6891282"/>
              <a:gd name="connsiteX3" fmla="*/ 4619127 w 4698472"/>
              <a:gd name="connsiteY3" fmla="*/ 6891282 h 6891282"/>
              <a:gd name="connsiteX4" fmla="*/ 0 w 4698472"/>
              <a:gd name="connsiteY4" fmla="*/ 6871185 h 6891282"/>
              <a:gd name="connsiteX0" fmla="*/ 0 w 3824419"/>
              <a:gd name="connsiteY0" fmla="*/ 6911379 h 6911379"/>
              <a:gd name="connsiteX1" fmla="*/ 1207477 w 3824419"/>
              <a:gd name="connsiteY1" fmla="*/ 10049 h 6911379"/>
              <a:gd name="connsiteX2" fmla="*/ 3824419 w 3824419"/>
              <a:gd name="connsiteY2" fmla="*/ 0 h 6911379"/>
              <a:gd name="connsiteX3" fmla="*/ 3745074 w 3824419"/>
              <a:gd name="connsiteY3" fmla="*/ 6891282 h 6911379"/>
              <a:gd name="connsiteX4" fmla="*/ 0 w 3824419"/>
              <a:gd name="connsiteY4" fmla="*/ 6911379 h 6911379"/>
              <a:gd name="connsiteX0" fmla="*/ 0 w 3572391"/>
              <a:gd name="connsiteY0" fmla="*/ 6921428 h 6921428"/>
              <a:gd name="connsiteX1" fmla="*/ 955449 w 3572391"/>
              <a:gd name="connsiteY1" fmla="*/ 10049 h 6921428"/>
              <a:gd name="connsiteX2" fmla="*/ 3572391 w 3572391"/>
              <a:gd name="connsiteY2" fmla="*/ 0 h 6921428"/>
              <a:gd name="connsiteX3" fmla="*/ 3493046 w 3572391"/>
              <a:gd name="connsiteY3" fmla="*/ 6891282 h 6921428"/>
              <a:gd name="connsiteX4" fmla="*/ 0 w 3572391"/>
              <a:gd name="connsiteY4" fmla="*/ 6921428 h 6921428"/>
              <a:gd name="connsiteX0" fmla="*/ 0 w 3835143"/>
              <a:gd name="connsiteY0" fmla="*/ 6921428 h 6921428"/>
              <a:gd name="connsiteX1" fmla="*/ 1218201 w 3835143"/>
              <a:gd name="connsiteY1" fmla="*/ 10049 h 6921428"/>
              <a:gd name="connsiteX2" fmla="*/ 3835143 w 3835143"/>
              <a:gd name="connsiteY2" fmla="*/ 0 h 6921428"/>
              <a:gd name="connsiteX3" fmla="*/ 3755798 w 3835143"/>
              <a:gd name="connsiteY3" fmla="*/ 6891282 h 6921428"/>
              <a:gd name="connsiteX4" fmla="*/ 0 w 3835143"/>
              <a:gd name="connsiteY4" fmla="*/ 6921428 h 6921428"/>
              <a:gd name="connsiteX0" fmla="*/ 0 w 3835143"/>
              <a:gd name="connsiteY0" fmla="*/ 6921428 h 6921428"/>
              <a:gd name="connsiteX1" fmla="*/ 1218201 w 3835143"/>
              <a:gd name="connsiteY1" fmla="*/ 10049 h 6921428"/>
              <a:gd name="connsiteX2" fmla="*/ 3835143 w 3835143"/>
              <a:gd name="connsiteY2" fmla="*/ 0 h 6921428"/>
              <a:gd name="connsiteX3" fmla="*/ 2988991 w 3835143"/>
              <a:gd name="connsiteY3" fmla="*/ 6901331 h 6921428"/>
              <a:gd name="connsiteX4" fmla="*/ 0 w 3835143"/>
              <a:gd name="connsiteY4" fmla="*/ 6921428 h 6921428"/>
              <a:gd name="connsiteX0" fmla="*/ 0 w 3835143"/>
              <a:gd name="connsiteY0" fmla="*/ 6921428 h 6921428"/>
              <a:gd name="connsiteX1" fmla="*/ 1218201 w 3835143"/>
              <a:gd name="connsiteY1" fmla="*/ 10049 h 6921428"/>
              <a:gd name="connsiteX2" fmla="*/ 3835143 w 3835143"/>
              <a:gd name="connsiteY2" fmla="*/ 0 h 6921428"/>
              <a:gd name="connsiteX3" fmla="*/ 3530582 w 3835143"/>
              <a:gd name="connsiteY3" fmla="*/ 6911380 h 6921428"/>
              <a:gd name="connsiteX4" fmla="*/ 0 w 3835143"/>
              <a:gd name="connsiteY4" fmla="*/ 6921428 h 6921428"/>
              <a:gd name="connsiteX0" fmla="*/ 0 w 3530582"/>
              <a:gd name="connsiteY0" fmla="*/ 6911380 h 6911380"/>
              <a:gd name="connsiteX1" fmla="*/ 1218201 w 3530582"/>
              <a:gd name="connsiteY1" fmla="*/ 1 h 6911380"/>
              <a:gd name="connsiteX2" fmla="*/ 3491957 w 3530582"/>
              <a:gd name="connsiteY2" fmla="*/ 0 h 6911380"/>
              <a:gd name="connsiteX3" fmla="*/ 3530582 w 3530582"/>
              <a:gd name="connsiteY3" fmla="*/ 6901332 h 6911380"/>
              <a:gd name="connsiteX4" fmla="*/ 0 w 3530582"/>
              <a:gd name="connsiteY4" fmla="*/ 6911380 h 6911380"/>
              <a:gd name="connsiteX0" fmla="*/ 0 w 3534855"/>
              <a:gd name="connsiteY0" fmla="*/ 6911379 h 6911379"/>
              <a:gd name="connsiteX1" fmla="*/ 1218201 w 3534855"/>
              <a:gd name="connsiteY1" fmla="*/ 0 h 6911379"/>
              <a:gd name="connsiteX2" fmla="*/ 3534855 w 3534855"/>
              <a:gd name="connsiteY2" fmla="*/ 10047 h 6911379"/>
              <a:gd name="connsiteX3" fmla="*/ 3530582 w 3534855"/>
              <a:gd name="connsiteY3" fmla="*/ 6901331 h 6911379"/>
              <a:gd name="connsiteX4" fmla="*/ 0 w 3534855"/>
              <a:gd name="connsiteY4" fmla="*/ 6911379 h 6911379"/>
              <a:gd name="connsiteX0" fmla="*/ 0 w 3534855"/>
              <a:gd name="connsiteY0" fmla="*/ 6911379 h 6911379"/>
              <a:gd name="connsiteX1" fmla="*/ 1218201 w 3534855"/>
              <a:gd name="connsiteY1" fmla="*/ 0 h 6911379"/>
              <a:gd name="connsiteX2" fmla="*/ 3534855 w 3534855"/>
              <a:gd name="connsiteY2" fmla="*/ 10047 h 6911379"/>
              <a:gd name="connsiteX3" fmla="*/ 3530582 w 3534855"/>
              <a:gd name="connsiteY3" fmla="*/ 6901331 h 6911379"/>
              <a:gd name="connsiteX4" fmla="*/ 0 w 3534855"/>
              <a:gd name="connsiteY4" fmla="*/ 6911379 h 6911379"/>
              <a:gd name="connsiteX0" fmla="*/ 0 w 3534855"/>
              <a:gd name="connsiteY0" fmla="*/ 6921427 h 6921427"/>
              <a:gd name="connsiteX1" fmla="*/ 1223563 w 3534855"/>
              <a:gd name="connsiteY1" fmla="*/ 0 h 6921427"/>
              <a:gd name="connsiteX2" fmla="*/ 3534855 w 3534855"/>
              <a:gd name="connsiteY2" fmla="*/ 20095 h 6921427"/>
              <a:gd name="connsiteX3" fmla="*/ 3530582 w 3534855"/>
              <a:gd name="connsiteY3" fmla="*/ 6911379 h 6921427"/>
              <a:gd name="connsiteX4" fmla="*/ 0 w 3534855"/>
              <a:gd name="connsiteY4" fmla="*/ 6921427 h 6921427"/>
              <a:gd name="connsiteX0" fmla="*/ 0 w 3534855"/>
              <a:gd name="connsiteY0" fmla="*/ 6921427 h 6921427"/>
              <a:gd name="connsiteX1" fmla="*/ 746439 w 3534855"/>
              <a:gd name="connsiteY1" fmla="*/ 0 h 6921427"/>
              <a:gd name="connsiteX2" fmla="*/ 3534855 w 3534855"/>
              <a:gd name="connsiteY2" fmla="*/ 20095 h 6921427"/>
              <a:gd name="connsiteX3" fmla="*/ 3530582 w 3534855"/>
              <a:gd name="connsiteY3" fmla="*/ 6911379 h 6921427"/>
              <a:gd name="connsiteX4" fmla="*/ 0 w 3534855"/>
              <a:gd name="connsiteY4" fmla="*/ 6921427 h 6921427"/>
              <a:gd name="connsiteX0" fmla="*/ 0 w 3534855"/>
              <a:gd name="connsiteY0" fmla="*/ 6901332 h 6901332"/>
              <a:gd name="connsiteX1" fmla="*/ 746439 w 3534855"/>
              <a:gd name="connsiteY1" fmla="*/ 20246 h 6901332"/>
              <a:gd name="connsiteX2" fmla="*/ 3534855 w 3534855"/>
              <a:gd name="connsiteY2" fmla="*/ 0 h 6901332"/>
              <a:gd name="connsiteX3" fmla="*/ 3530582 w 3534855"/>
              <a:gd name="connsiteY3" fmla="*/ 6891284 h 6901332"/>
              <a:gd name="connsiteX4" fmla="*/ 0 w 3534855"/>
              <a:gd name="connsiteY4" fmla="*/ 6901332 h 6901332"/>
              <a:gd name="connsiteX0" fmla="*/ 0 w 3531267"/>
              <a:gd name="connsiteY0" fmla="*/ 6881086 h 6881086"/>
              <a:gd name="connsiteX1" fmla="*/ 746439 w 3531267"/>
              <a:gd name="connsiteY1" fmla="*/ 0 h 6881086"/>
              <a:gd name="connsiteX2" fmla="*/ 3531267 w 3531267"/>
              <a:gd name="connsiteY2" fmla="*/ 13372 h 6881086"/>
              <a:gd name="connsiteX3" fmla="*/ 3530582 w 3531267"/>
              <a:gd name="connsiteY3" fmla="*/ 6871038 h 6881086"/>
              <a:gd name="connsiteX4" fmla="*/ 0 w 3531267"/>
              <a:gd name="connsiteY4" fmla="*/ 6881086 h 6881086"/>
              <a:gd name="connsiteX0" fmla="*/ 0 w 3534855"/>
              <a:gd name="connsiteY0" fmla="*/ 6881162 h 6881162"/>
              <a:gd name="connsiteX1" fmla="*/ 746439 w 3534855"/>
              <a:gd name="connsiteY1" fmla="*/ 76 h 6881162"/>
              <a:gd name="connsiteX2" fmla="*/ 3534855 w 3534855"/>
              <a:gd name="connsiteY2" fmla="*/ 0 h 6881162"/>
              <a:gd name="connsiteX3" fmla="*/ 3530582 w 3534855"/>
              <a:gd name="connsiteY3" fmla="*/ 6871114 h 6881162"/>
              <a:gd name="connsiteX4" fmla="*/ 0 w 3534855"/>
              <a:gd name="connsiteY4" fmla="*/ 6881162 h 6881162"/>
              <a:gd name="connsiteX0" fmla="*/ 0 w 3534855"/>
              <a:gd name="connsiteY0" fmla="*/ 6881162 h 6891284"/>
              <a:gd name="connsiteX1" fmla="*/ 746439 w 3534855"/>
              <a:gd name="connsiteY1" fmla="*/ 76 h 6891284"/>
              <a:gd name="connsiteX2" fmla="*/ 3534855 w 3534855"/>
              <a:gd name="connsiteY2" fmla="*/ 0 h 6891284"/>
              <a:gd name="connsiteX3" fmla="*/ 3444470 w 3534855"/>
              <a:gd name="connsiteY3" fmla="*/ 6891284 h 6891284"/>
              <a:gd name="connsiteX4" fmla="*/ 0 w 3534855"/>
              <a:gd name="connsiteY4" fmla="*/ 6881162 h 6891284"/>
              <a:gd name="connsiteX0" fmla="*/ 0 w 3534855"/>
              <a:gd name="connsiteY0" fmla="*/ 6881162 h 6881162"/>
              <a:gd name="connsiteX1" fmla="*/ 746439 w 3534855"/>
              <a:gd name="connsiteY1" fmla="*/ 76 h 6881162"/>
              <a:gd name="connsiteX2" fmla="*/ 3534855 w 3534855"/>
              <a:gd name="connsiteY2" fmla="*/ 0 h 6881162"/>
              <a:gd name="connsiteX3" fmla="*/ 3509054 w 3534855"/>
              <a:gd name="connsiteY3" fmla="*/ 6871113 h 6881162"/>
              <a:gd name="connsiteX4" fmla="*/ 0 w 3534855"/>
              <a:gd name="connsiteY4" fmla="*/ 6881162 h 6881162"/>
              <a:gd name="connsiteX0" fmla="*/ 0 w 3534855"/>
              <a:gd name="connsiteY0" fmla="*/ 6881162 h 6891284"/>
              <a:gd name="connsiteX1" fmla="*/ 746439 w 3534855"/>
              <a:gd name="connsiteY1" fmla="*/ 76 h 6891284"/>
              <a:gd name="connsiteX2" fmla="*/ 3534855 w 3534855"/>
              <a:gd name="connsiteY2" fmla="*/ 0 h 6891284"/>
              <a:gd name="connsiteX3" fmla="*/ 3512642 w 3534855"/>
              <a:gd name="connsiteY3" fmla="*/ 6891284 h 6891284"/>
              <a:gd name="connsiteX4" fmla="*/ 0 w 3534855"/>
              <a:gd name="connsiteY4" fmla="*/ 6881162 h 6891284"/>
              <a:gd name="connsiteX0" fmla="*/ 0 w 3531267"/>
              <a:gd name="connsiteY0" fmla="*/ 6867715 h 6891284"/>
              <a:gd name="connsiteX1" fmla="*/ 742851 w 3531267"/>
              <a:gd name="connsiteY1" fmla="*/ 76 h 6891284"/>
              <a:gd name="connsiteX2" fmla="*/ 3531267 w 3531267"/>
              <a:gd name="connsiteY2" fmla="*/ 0 h 6891284"/>
              <a:gd name="connsiteX3" fmla="*/ 3509054 w 3531267"/>
              <a:gd name="connsiteY3" fmla="*/ 6891284 h 6891284"/>
              <a:gd name="connsiteX4" fmla="*/ 0 w 3531267"/>
              <a:gd name="connsiteY4" fmla="*/ 6867715 h 6891284"/>
              <a:gd name="connsiteX0" fmla="*/ 0 w 3531267"/>
              <a:gd name="connsiteY0" fmla="*/ 6867715 h 6891284"/>
              <a:gd name="connsiteX1" fmla="*/ 742851 w 3531267"/>
              <a:gd name="connsiteY1" fmla="*/ 76 h 6891284"/>
              <a:gd name="connsiteX2" fmla="*/ 3531267 w 3531267"/>
              <a:gd name="connsiteY2" fmla="*/ 0 h 6891284"/>
              <a:gd name="connsiteX3" fmla="*/ 3509054 w 3531267"/>
              <a:gd name="connsiteY3" fmla="*/ 6891284 h 6891284"/>
              <a:gd name="connsiteX4" fmla="*/ 0 w 3531267"/>
              <a:gd name="connsiteY4" fmla="*/ 6867715 h 6891284"/>
              <a:gd name="connsiteX0" fmla="*/ 0 w 3531267"/>
              <a:gd name="connsiteY0" fmla="*/ 6867715 h 6898008"/>
              <a:gd name="connsiteX1" fmla="*/ 742851 w 3531267"/>
              <a:gd name="connsiteY1" fmla="*/ 76 h 6898008"/>
              <a:gd name="connsiteX2" fmla="*/ 3531267 w 3531267"/>
              <a:gd name="connsiteY2" fmla="*/ 0 h 6898008"/>
              <a:gd name="connsiteX3" fmla="*/ 3509054 w 3531267"/>
              <a:gd name="connsiteY3" fmla="*/ 6898008 h 6898008"/>
              <a:gd name="connsiteX4" fmla="*/ 0 w 3531267"/>
              <a:gd name="connsiteY4" fmla="*/ 6867715 h 6898008"/>
              <a:gd name="connsiteX0" fmla="*/ 0 w 3531267"/>
              <a:gd name="connsiteY0" fmla="*/ 6867715 h 6871114"/>
              <a:gd name="connsiteX1" fmla="*/ 742851 w 3531267"/>
              <a:gd name="connsiteY1" fmla="*/ 76 h 6871114"/>
              <a:gd name="connsiteX2" fmla="*/ 3531267 w 3531267"/>
              <a:gd name="connsiteY2" fmla="*/ 0 h 6871114"/>
              <a:gd name="connsiteX3" fmla="*/ 3509054 w 3531267"/>
              <a:gd name="connsiteY3" fmla="*/ 6871114 h 6871114"/>
              <a:gd name="connsiteX4" fmla="*/ 0 w 3531267"/>
              <a:gd name="connsiteY4" fmla="*/ 6867715 h 6871114"/>
              <a:gd name="connsiteX0" fmla="*/ 0 w 3535545"/>
              <a:gd name="connsiteY0" fmla="*/ 6867715 h 6876589"/>
              <a:gd name="connsiteX1" fmla="*/ 742851 w 3535545"/>
              <a:gd name="connsiteY1" fmla="*/ 76 h 6876589"/>
              <a:gd name="connsiteX2" fmla="*/ 3531267 w 3535545"/>
              <a:gd name="connsiteY2" fmla="*/ 0 h 6876589"/>
              <a:gd name="connsiteX3" fmla="*/ 3535352 w 3535545"/>
              <a:gd name="connsiteY3" fmla="*/ 6876589 h 6876589"/>
              <a:gd name="connsiteX4" fmla="*/ 0 w 3535545"/>
              <a:gd name="connsiteY4" fmla="*/ 6867715 h 6876589"/>
              <a:gd name="connsiteX0" fmla="*/ 0 w 3531267"/>
              <a:gd name="connsiteY0" fmla="*/ 6867715 h 6882065"/>
              <a:gd name="connsiteX1" fmla="*/ 742851 w 3531267"/>
              <a:gd name="connsiteY1" fmla="*/ 76 h 6882065"/>
              <a:gd name="connsiteX2" fmla="*/ 3531267 w 3531267"/>
              <a:gd name="connsiteY2" fmla="*/ 0 h 6882065"/>
              <a:gd name="connsiteX3" fmla="*/ 3520742 w 3531267"/>
              <a:gd name="connsiteY3" fmla="*/ 6882065 h 6882065"/>
              <a:gd name="connsiteX4" fmla="*/ 0 w 3531267"/>
              <a:gd name="connsiteY4" fmla="*/ 6867715 h 6882065"/>
              <a:gd name="connsiteX0" fmla="*/ 0 w 3520777"/>
              <a:gd name="connsiteY0" fmla="*/ 6867639 h 6881989"/>
              <a:gd name="connsiteX1" fmla="*/ 742851 w 3520777"/>
              <a:gd name="connsiteY1" fmla="*/ 0 h 6881989"/>
              <a:gd name="connsiteX2" fmla="*/ 3481594 w 3520777"/>
              <a:gd name="connsiteY2" fmla="*/ 49203 h 6881989"/>
              <a:gd name="connsiteX3" fmla="*/ 3520742 w 3520777"/>
              <a:gd name="connsiteY3" fmla="*/ 6881989 h 6881989"/>
              <a:gd name="connsiteX4" fmla="*/ 0 w 3520777"/>
              <a:gd name="connsiteY4" fmla="*/ 6867639 h 6881989"/>
              <a:gd name="connsiteX0" fmla="*/ 0 w 3521052"/>
              <a:gd name="connsiteY0" fmla="*/ 6884141 h 6898491"/>
              <a:gd name="connsiteX1" fmla="*/ 742851 w 3521052"/>
              <a:gd name="connsiteY1" fmla="*/ 16502 h 6898491"/>
              <a:gd name="connsiteX2" fmla="*/ 3519579 w 3521052"/>
              <a:gd name="connsiteY2" fmla="*/ 0 h 6898491"/>
              <a:gd name="connsiteX3" fmla="*/ 3520742 w 3521052"/>
              <a:gd name="connsiteY3" fmla="*/ 6898491 h 6898491"/>
              <a:gd name="connsiteX4" fmla="*/ 0 w 3521052"/>
              <a:gd name="connsiteY4" fmla="*/ 6884141 h 6898491"/>
              <a:gd name="connsiteX0" fmla="*/ 0 w 3521052"/>
              <a:gd name="connsiteY0" fmla="*/ 6916918 h 6931268"/>
              <a:gd name="connsiteX1" fmla="*/ 745773 w 3521052"/>
              <a:gd name="connsiteY1" fmla="*/ 0 h 6931268"/>
              <a:gd name="connsiteX2" fmla="*/ 3519579 w 3521052"/>
              <a:gd name="connsiteY2" fmla="*/ 32777 h 6931268"/>
              <a:gd name="connsiteX3" fmla="*/ 3520742 w 3521052"/>
              <a:gd name="connsiteY3" fmla="*/ 6931268 h 6931268"/>
              <a:gd name="connsiteX4" fmla="*/ 0 w 3521052"/>
              <a:gd name="connsiteY4" fmla="*/ 6916918 h 6931268"/>
              <a:gd name="connsiteX0" fmla="*/ 0 w 3521052"/>
              <a:gd name="connsiteY0" fmla="*/ 6884141 h 6898491"/>
              <a:gd name="connsiteX1" fmla="*/ 737007 w 3521052"/>
              <a:gd name="connsiteY1" fmla="*/ 11026 h 6898491"/>
              <a:gd name="connsiteX2" fmla="*/ 3519579 w 3521052"/>
              <a:gd name="connsiteY2" fmla="*/ 0 h 6898491"/>
              <a:gd name="connsiteX3" fmla="*/ 3520742 w 3521052"/>
              <a:gd name="connsiteY3" fmla="*/ 6898491 h 6898491"/>
              <a:gd name="connsiteX4" fmla="*/ 0 w 3521052"/>
              <a:gd name="connsiteY4" fmla="*/ 6884141 h 6898491"/>
              <a:gd name="connsiteX0" fmla="*/ 0 w 3521052"/>
              <a:gd name="connsiteY0" fmla="*/ 6884141 h 6898491"/>
              <a:gd name="connsiteX1" fmla="*/ 737007 w 3521052"/>
              <a:gd name="connsiteY1" fmla="*/ 5346 h 6898491"/>
              <a:gd name="connsiteX2" fmla="*/ 3519579 w 3521052"/>
              <a:gd name="connsiteY2" fmla="*/ 0 h 6898491"/>
              <a:gd name="connsiteX3" fmla="*/ 3520742 w 3521052"/>
              <a:gd name="connsiteY3" fmla="*/ 6898491 h 6898491"/>
              <a:gd name="connsiteX4" fmla="*/ 0 w 3521052"/>
              <a:gd name="connsiteY4" fmla="*/ 6884141 h 6898491"/>
              <a:gd name="connsiteX0" fmla="*/ 0 w 3524083"/>
              <a:gd name="connsiteY0" fmla="*/ 6878461 h 6898491"/>
              <a:gd name="connsiteX1" fmla="*/ 740038 w 3524083"/>
              <a:gd name="connsiteY1" fmla="*/ 5346 h 6898491"/>
              <a:gd name="connsiteX2" fmla="*/ 3522610 w 3524083"/>
              <a:gd name="connsiteY2" fmla="*/ 0 h 6898491"/>
              <a:gd name="connsiteX3" fmla="*/ 3523773 w 3524083"/>
              <a:gd name="connsiteY3" fmla="*/ 6898491 h 6898491"/>
              <a:gd name="connsiteX4" fmla="*/ 0 w 3524083"/>
              <a:gd name="connsiteY4" fmla="*/ 6878461 h 6898491"/>
              <a:gd name="connsiteX0" fmla="*/ 0 w 3522610"/>
              <a:gd name="connsiteY0" fmla="*/ 6878461 h 6904171"/>
              <a:gd name="connsiteX1" fmla="*/ 740038 w 3522610"/>
              <a:gd name="connsiteY1" fmla="*/ 5346 h 6904171"/>
              <a:gd name="connsiteX2" fmla="*/ 3522610 w 3522610"/>
              <a:gd name="connsiteY2" fmla="*/ 0 h 6904171"/>
              <a:gd name="connsiteX3" fmla="*/ 3490433 w 3522610"/>
              <a:gd name="connsiteY3" fmla="*/ 6904171 h 6904171"/>
              <a:gd name="connsiteX4" fmla="*/ 0 w 3522610"/>
              <a:gd name="connsiteY4" fmla="*/ 6878461 h 6904171"/>
              <a:gd name="connsiteX0" fmla="*/ 0 w 3522610"/>
              <a:gd name="connsiteY0" fmla="*/ 6878461 h 6878461"/>
              <a:gd name="connsiteX1" fmla="*/ 740038 w 3522610"/>
              <a:gd name="connsiteY1" fmla="*/ 5346 h 6878461"/>
              <a:gd name="connsiteX2" fmla="*/ 3522610 w 3522610"/>
              <a:gd name="connsiteY2" fmla="*/ 0 h 6878461"/>
              <a:gd name="connsiteX3" fmla="*/ 3454063 w 3522610"/>
              <a:gd name="connsiteY3" fmla="*/ 6818978 h 6878461"/>
              <a:gd name="connsiteX4" fmla="*/ 0 w 3522610"/>
              <a:gd name="connsiteY4" fmla="*/ 6878461 h 6878461"/>
              <a:gd name="connsiteX0" fmla="*/ 0 w 3522610"/>
              <a:gd name="connsiteY0" fmla="*/ 6878461 h 6878461"/>
              <a:gd name="connsiteX1" fmla="*/ 740038 w 3522610"/>
              <a:gd name="connsiteY1" fmla="*/ 5346 h 6878461"/>
              <a:gd name="connsiteX2" fmla="*/ 3522610 w 3522610"/>
              <a:gd name="connsiteY2" fmla="*/ 0 h 6878461"/>
              <a:gd name="connsiteX3" fmla="*/ 3508618 w 3522610"/>
              <a:gd name="connsiteY3" fmla="*/ 6875773 h 6878461"/>
              <a:gd name="connsiteX4" fmla="*/ 0 w 3522610"/>
              <a:gd name="connsiteY4" fmla="*/ 6878461 h 6878461"/>
              <a:gd name="connsiteX0" fmla="*/ 0 w 3508644"/>
              <a:gd name="connsiteY0" fmla="*/ 6873115 h 6873115"/>
              <a:gd name="connsiteX1" fmla="*/ 740038 w 3508644"/>
              <a:gd name="connsiteY1" fmla="*/ 0 h 6873115"/>
              <a:gd name="connsiteX2" fmla="*/ 3455931 w 3508644"/>
              <a:gd name="connsiteY2" fmla="*/ 119604 h 6873115"/>
              <a:gd name="connsiteX3" fmla="*/ 3508618 w 3508644"/>
              <a:gd name="connsiteY3" fmla="*/ 6870427 h 6873115"/>
              <a:gd name="connsiteX4" fmla="*/ 0 w 3508644"/>
              <a:gd name="connsiteY4" fmla="*/ 6873115 h 6873115"/>
              <a:gd name="connsiteX0" fmla="*/ 0 w 3510487"/>
              <a:gd name="connsiteY0" fmla="*/ 6873115 h 6873115"/>
              <a:gd name="connsiteX1" fmla="*/ 740038 w 3510487"/>
              <a:gd name="connsiteY1" fmla="*/ 0 h 6873115"/>
              <a:gd name="connsiteX2" fmla="*/ 3510487 w 3510487"/>
              <a:gd name="connsiteY2" fmla="*/ 334 h 6873115"/>
              <a:gd name="connsiteX3" fmla="*/ 3508618 w 3510487"/>
              <a:gd name="connsiteY3" fmla="*/ 6870427 h 6873115"/>
              <a:gd name="connsiteX4" fmla="*/ 0 w 3510487"/>
              <a:gd name="connsiteY4" fmla="*/ 6873115 h 6873115"/>
              <a:gd name="connsiteX0" fmla="*/ 3005295 w 6515782"/>
              <a:gd name="connsiteY0" fmla="*/ 6873115 h 6873115"/>
              <a:gd name="connsiteX1" fmla="*/ 3745333 w 6515782"/>
              <a:gd name="connsiteY1" fmla="*/ 0 h 6873115"/>
              <a:gd name="connsiteX2" fmla="*/ 6515782 w 6515782"/>
              <a:gd name="connsiteY2" fmla="*/ 334 h 6873115"/>
              <a:gd name="connsiteX3" fmla="*/ 0 w 6515782"/>
              <a:gd name="connsiteY3" fmla="*/ 6870427 h 6873115"/>
              <a:gd name="connsiteX4" fmla="*/ 3005295 w 6515782"/>
              <a:gd name="connsiteY4" fmla="*/ 6873115 h 6873115"/>
              <a:gd name="connsiteX0" fmla="*/ 3005295 w 3745333"/>
              <a:gd name="connsiteY0" fmla="*/ 6873115 h 6873115"/>
              <a:gd name="connsiteX1" fmla="*/ 3745333 w 3745333"/>
              <a:gd name="connsiteY1" fmla="*/ 0 h 6873115"/>
              <a:gd name="connsiteX2" fmla="*/ 6473 w 3745333"/>
              <a:gd name="connsiteY2" fmla="*/ 8960 h 6873115"/>
              <a:gd name="connsiteX3" fmla="*/ 0 w 3745333"/>
              <a:gd name="connsiteY3" fmla="*/ 6870427 h 6873115"/>
              <a:gd name="connsiteX4" fmla="*/ 3005295 w 3745333"/>
              <a:gd name="connsiteY4" fmla="*/ 6873115 h 6873115"/>
              <a:gd name="connsiteX0" fmla="*/ 2998841 w 3738879"/>
              <a:gd name="connsiteY0" fmla="*/ 6873115 h 6873115"/>
              <a:gd name="connsiteX1" fmla="*/ 3738879 w 3738879"/>
              <a:gd name="connsiteY1" fmla="*/ 0 h 6873115"/>
              <a:gd name="connsiteX2" fmla="*/ 19 w 3738879"/>
              <a:gd name="connsiteY2" fmla="*/ 8960 h 6873115"/>
              <a:gd name="connsiteX3" fmla="*/ 76409 w 3738879"/>
              <a:gd name="connsiteY3" fmla="*/ 6758284 h 6873115"/>
              <a:gd name="connsiteX4" fmla="*/ 2998841 w 3738879"/>
              <a:gd name="connsiteY4" fmla="*/ 6873115 h 6873115"/>
              <a:gd name="connsiteX0" fmla="*/ 3000691 w 3740729"/>
              <a:gd name="connsiteY0" fmla="*/ 6873115 h 6873115"/>
              <a:gd name="connsiteX1" fmla="*/ 3740729 w 3740729"/>
              <a:gd name="connsiteY1" fmla="*/ 0 h 6873115"/>
              <a:gd name="connsiteX2" fmla="*/ 1869 w 3740729"/>
              <a:gd name="connsiteY2" fmla="*/ 8960 h 6873115"/>
              <a:gd name="connsiteX3" fmla="*/ 0 w 3740729"/>
              <a:gd name="connsiteY3" fmla="*/ 6870427 h 6873115"/>
              <a:gd name="connsiteX4" fmla="*/ 3000691 w 3740729"/>
              <a:gd name="connsiteY4" fmla="*/ 6873115 h 6873115"/>
              <a:gd name="connsiteX0" fmla="*/ 2998826 w 3738864"/>
              <a:gd name="connsiteY0" fmla="*/ 6873115 h 6879053"/>
              <a:gd name="connsiteX1" fmla="*/ 3738864 w 3738864"/>
              <a:gd name="connsiteY1" fmla="*/ 0 h 6879053"/>
              <a:gd name="connsiteX2" fmla="*/ 4 w 3738864"/>
              <a:gd name="connsiteY2" fmla="*/ 8960 h 6879053"/>
              <a:gd name="connsiteX3" fmla="*/ 495310 w 3738864"/>
              <a:gd name="connsiteY3" fmla="*/ 6879053 h 6879053"/>
              <a:gd name="connsiteX4" fmla="*/ 2998826 w 3738864"/>
              <a:gd name="connsiteY4" fmla="*/ 6873115 h 6879053"/>
              <a:gd name="connsiteX0" fmla="*/ 2998826 w 3738864"/>
              <a:gd name="connsiteY0" fmla="*/ 6873115 h 6873115"/>
              <a:gd name="connsiteX1" fmla="*/ 3738864 w 3738864"/>
              <a:gd name="connsiteY1" fmla="*/ 0 h 6873115"/>
              <a:gd name="connsiteX2" fmla="*/ 4 w 3738864"/>
              <a:gd name="connsiteY2" fmla="*/ 8960 h 6873115"/>
              <a:gd name="connsiteX3" fmla="*/ 315775 w 3738864"/>
              <a:gd name="connsiteY3" fmla="*/ 6870427 h 6873115"/>
              <a:gd name="connsiteX4" fmla="*/ 2998826 w 3738864"/>
              <a:gd name="connsiteY4" fmla="*/ 6873115 h 6873115"/>
              <a:gd name="connsiteX0" fmla="*/ 2683051 w 3423089"/>
              <a:gd name="connsiteY0" fmla="*/ 6873115 h 6873115"/>
              <a:gd name="connsiteX1" fmla="*/ 3423089 w 3423089"/>
              <a:gd name="connsiteY1" fmla="*/ 0 h 6873115"/>
              <a:gd name="connsiteX2" fmla="*/ 139972 w 3423089"/>
              <a:gd name="connsiteY2" fmla="*/ 86598 h 6873115"/>
              <a:gd name="connsiteX3" fmla="*/ 0 w 3423089"/>
              <a:gd name="connsiteY3" fmla="*/ 6870427 h 6873115"/>
              <a:gd name="connsiteX4" fmla="*/ 2683051 w 3423089"/>
              <a:gd name="connsiteY4" fmla="*/ 6873115 h 6873115"/>
              <a:gd name="connsiteX0" fmla="*/ 2683051 w 3423089"/>
              <a:gd name="connsiteY0" fmla="*/ 6873115 h 6873115"/>
              <a:gd name="connsiteX1" fmla="*/ 3423089 w 3423089"/>
              <a:gd name="connsiteY1" fmla="*/ 0 h 6873115"/>
              <a:gd name="connsiteX2" fmla="*/ 1868 w 3423089"/>
              <a:gd name="connsiteY2" fmla="*/ 334 h 6873115"/>
              <a:gd name="connsiteX3" fmla="*/ 0 w 3423089"/>
              <a:gd name="connsiteY3" fmla="*/ 6870427 h 6873115"/>
              <a:gd name="connsiteX4" fmla="*/ 2683051 w 3423089"/>
              <a:gd name="connsiteY4" fmla="*/ 6873115 h 6873115"/>
              <a:gd name="connsiteX0" fmla="*/ 2681213 w 3421251"/>
              <a:gd name="connsiteY0" fmla="*/ 6873115 h 6876564"/>
              <a:gd name="connsiteX1" fmla="*/ 3421251 w 3421251"/>
              <a:gd name="connsiteY1" fmla="*/ 0 h 6876564"/>
              <a:gd name="connsiteX2" fmla="*/ 30 w 3421251"/>
              <a:gd name="connsiteY2" fmla="*/ 334 h 6876564"/>
              <a:gd name="connsiteX3" fmla="*/ 47286 w 3421251"/>
              <a:gd name="connsiteY3" fmla="*/ 6876564 h 6876564"/>
              <a:gd name="connsiteX4" fmla="*/ 2681213 w 3421251"/>
              <a:gd name="connsiteY4" fmla="*/ 6873115 h 6876564"/>
              <a:gd name="connsiteX0" fmla="*/ 2689601 w 3429639"/>
              <a:gd name="connsiteY0" fmla="*/ 6873115 h 6888838"/>
              <a:gd name="connsiteX1" fmla="*/ 3429639 w 3429639"/>
              <a:gd name="connsiteY1" fmla="*/ 0 h 6888838"/>
              <a:gd name="connsiteX2" fmla="*/ 8418 w 3429639"/>
              <a:gd name="connsiteY2" fmla="*/ 334 h 6888838"/>
              <a:gd name="connsiteX3" fmla="*/ 0 w 3429639"/>
              <a:gd name="connsiteY3" fmla="*/ 6888838 h 6888838"/>
              <a:gd name="connsiteX4" fmla="*/ 2689601 w 3429639"/>
              <a:gd name="connsiteY4" fmla="*/ 6873115 h 6888838"/>
              <a:gd name="connsiteX0" fmla="*/ 2694321 w 3434359"/>
              <a:gd name="connsiteY0" fmla="*/ 6873115 h 6888838"/>
              <a:gd name="connsiteX1" fmla="*/ 3434359 w 3434359"/>
              <a:gd name="connsiteY1" fmla="*/ 0 h 6888838"/>
              <a:gd name="connsiteX2" fmla="*/ 183 w 3434359"/>
              <a:gd name="connsiteY2" fmla="*/ 8426 h 6888838"/>
              <a:gd name="connsiteX3" fmla="*/ 4720 w 3434359"/>
              <a:gd name="connsiteY3" fmla="*/ 6888838 h 6888838"/>
              <a:gd name="connsiteX4" fmla="*/ 2694321 w 3434359"/>
              <a:gd name="connsiteY4" fmla="*/ 6873115 h 6888838"/>
              <a:gd name="connsiteX0" fmla="*/ 2698237 w 3438275"/>
              <a:gd name="connsiteY0" fmla="*/ 6873115 h 6896930"/>
              <a:gd name="connsiteX1" fmla="*/ 3438275 w 3438275"/>
              <a:gd name="connsiteY1" fmla="*/ 0 h 6896930"/>
              <a:gd name="connsiteX2" fmla="*/ 4099 w 3438275"/>
              <a:gd name="connsiteY2" fmla="*/ 8426 h 6896930"/>
              <a:gd name="connsiteX3" fmla="*/ 0 w 3438275"/>
              <a:gd name="connsiteY3" fmla="*/ 6896930 h 6896930"/>
              <a:gd name="connsiteX4" fmla="*/ 2698237 w 3438275"/>
              <a:gd name="connsiteY4" fmla="*/ 6873115 h 6896930"/>
              <a:gd name="connsiteX0" fmla="*/ 2698237 w 3438275"/>
              <a:gd name="connsiteY0" fmla="*/ 6873115 h 6896930"/>
              <a:gd name="connsiteX1" fmla="*/ 3438275 w 3438275"/>
              <a:gd name="connsiteY1" fmla="*/ 0 h 6896930"/>
              <a:gd name="connsiteX2" fmla="*/ 4099 w 3438275"/>
              <a:gd name="connsiteY2" fmla="*/ 8426 h 6896930"/>
              <a:gd name="connsiteX3" fmla="*/ 0 w 3438275"/>
              <a:gd name="connsiteY3" fmla="*/ 6896930 h 6896930"/>
              <a:gd name="connsiteX4" fmla="*/ 2698237 w 3438275"/>
              <a:gd name="connsiteY4" fmla="*/ 6873115 h 6896930"/>
              <a:gd name="connsiteX0" fmla="*/ 2698237 w 3438275"/>
              <a:gd name="connsiteY0" fmla="*/ 6874214 h 6898029"/>
              <a:gd name="connsiteX1" fmla="*/ 3438275 w 3438275"/>
              <a:gd name="connsiteY1" fmla="*/ 1099 h 6898029"/>
              <a:gd name="connsiteX2" fmla="*/ 710 w 3438275"/>
              <a:gd name="connsiteY2" fmla="*/ 0 h 6898029"/>
              <a:gd name="connsiteX3" fmla="*/ 0 w 3438275"/>
              <a:gd name="connsiteY3" fmla="*/ 6898029 h 6898029"/>
              <a:gd name="connsiteX4" fmla="*/ 2698237 w 3438275"/>
              <a:gd name="connsiteY4" fmla="*/ 6874214 h 6898029"/>
              <a:gd name="connsiteX0" fmla="*/ 2697850 w 3437888"/>
              <a:gd name="connsiteY0" fmla="*/ 6874214 h 6891679"/>
              <a:gd name="connsiteX1" fmla="*/ 3437888 w 3437888"/>
              <a:gd name="connsiteY1" fmla="*/ 1099 h 6891679"/>
              <a:gd name="connsiteX2" fmla="*/ 323 w 3437888"/>
              <a:gd name="connsiteY2" fmla="*/ 0 h 6891679"/>
              <a:gd name="connsiteX3" fmla="*/ 1307 w 3437888"/>
              <a:gd name="connsiteY3" fmla="*/ 6891679 h 6891679"/>
              <a:gd name="connsiteX4" fmla="*/ 2697850 w 3437888"/>
              <a:gd name="connsiteY4" fmla="*/ 6874214 h 6891679"/>
              <a:gd name="connsiteX0" fmla="*/ 2697764 w 3437802"/>
              <a:gd name="connsiteY0" fmla="*/ 6874214 h 6885329"/>
              <a:gd name="connsiteX1" fmla="*/ 3437802 w 3437802"/>
              <a:gd name="connsiteY1" fmla="*/ 1099 h 6885329"/>
              <a:gd name="connsiteX2" fmla="*/ 237 w 3437802"/>
              <a:gd name="connsiteY2" fmla="*/ 0 h 6885329"/>
              <a:gd name="connsiteX3" fmla="*/ 2915 w 3437802"/>
              <a:gd name="connsiteY3" fmla="*/ 6885329 h 6885329"/>
              <a:gd name="connsiteX4" fmla="*/ 2697764 w 3437802"/>
              <a:gd name="connsiteY4" fmla="*/ 6874214 h 6885329"/>
              <a:gd name="connsiteX0" fmla="*/ 2697764 w 3081008"/>
              <a:gd name="connsiteY0" fmla="*/ 6874214 h 6885329"/>
              <a:gd name="connsiteX1" fmla="*/ 3081008 w 3081008"/>
              <a:gd name="connsiteY1" fmla="*/ 1099 h 6885329"/>
              <a:gd name="connsiteX2" fmla="*/ 237 w 3081008"/>
              <a:gd name="connsiteY2" fmla="*/ 0 h 6885329"/>
              <a:gd name="connsiteX3" fmla="*/ 2915 w 3081008"/>
              <a:gd name="connsiteY3" fmla="*/ 6885329 h 6885329"/>
              <a:gd name="connsiteX4" fmla="*/ 2697764 w 3081008"/>
              <a:gd name="connsiteY4" fmla="*/ 6874214 h 6885329"/>
              <a:gd name="connsiteX0" fmla="*/ 2975622 w 3358866"/>
              <a:gd name="connsiteY0" fmla="*/ 6884047 h 6895162"/>
              <a:gd name="connsiteX1" fmla="*/ 3358866 w 3358866"/>
              <a:gd name="connsiteY1" fmla="*/ 10932 h 6895162"/>
              <a:gd name="connsiteX2" fmla="*/ 5 w 3358866"/>
              <a:gd name="connsiteY2" fmla="*/ 0 h 6895162"/>
              <a:gd name="connsiteX3" fmla="*/ 280773 w 3358866"/>
              <a:gd name="connsiteY3" fmla="*/ 6895162 h 6895162"/>
              <a:gd name="connsiteX4" fmla="*/ 2975622 w 3358866"/>
              <a:gd name="connsiteY4" fmla="*/ 6884047 h 6895162"/>
              <a:gd name="connsiteX0" fmla="*/ 2975853 w 3359097"/>
              <a:gd name="connsiteY0" fmla="*/ 6884047 h 6884047"/>
              <a:gd name="connsiteX1" fmla="*/ 3359097 w 3359097"/>
              <a:gd name="connsiteY1" fmla="*/ 10932 h 6884047"/>
              <a:gd name="connsiteX2" fmla="*/ 236 w 3359097"/>
              <a:gd name="connsiteY2" fmla="*/ 0 h 6884047"/>
              <a:gd name="connsiteX3" fmla="*/ 2915 w 3359097"/>
              <a:gd name="connsiteY3" fmla="*/ 6875497 h 6884047"/>
              <a:gd name="connsiteX4" fmla="*/ 2975853 w 3359097"/>
              <a:gd name="connsiteY4" fmla="*/ 6884047 h 6884047"/>
              <a:gd name="connsiteX0" fmla="*/ 2988679 w 3371923"/>
              <a:gd name="connsiteY0" fmla="*/ 6884047 h 6885329"/>
              <a:gd name="connsiteX1" fmla="*/ 3371923 w 3371923"/>
              <a:gd name="connsiteY1" fmla="*/ 10932 h 6885329"/>
              <a:gd name="connsiteX2" fmla="*/ 13062 w 3371923"/>
              <a:gd name="connsiteY2" fmla="*/ 0 h 6885329"/>
              <a:gd name="connsiteX3" fmla="*/ 0 w 3371923"/>
              <a:gd name="connsiteY3" fmla="*/ 6885329 h 6885329"/>
              <a:gd name="connsiteX4" fmla="*/ 2988679 w 3371923"/>
              <a:gd name="connsiteY4" fmla="*/ 6884047 h 6885329"/>
              <a:gd name="connsiteX0" fmla="*/ 2978185 w 3361429"/>
              <a:gd name="connsiteY0" fmla="*/ 6884047 h 6884047"/>
              <a:gd name="connsiteX1" fmla="*/ 3361429 w 3361429"/>
              <a:gd name="connsiteY1" fmla="*/ 10932 h 6884047"/>
              <a:gd name="connsiteX2" fmla="*/ 2568 w 3361429"/>
              <a:gd name="connsiteY2" fmla="*/ 0 h 6884047"/>
              <a:gd name="connsiteX3" fmla="*/ 0 w 3361429"/>
              <a:gd name="connsiteY3" fmla="*/ 6875497 h 6884047"/>
              <a:gd name="connsiteX4" fmla="*/ 2978185 w 3361429"/>
              <a:gd name="connsiteY4" fmla="*/ 6884047 h 6884047"/>
              <a:gd name="connsiteX0" fmla="*/ 2978185 w 3361429"/>
              <a:gd name="connsiteY0" fmla="*/ 6884047 h 6884047"/>
              <a:gd name="connsiteX1" fmla="*/ 3361429 w 3361429"/>
              <a:gd name="connsiteY1" fmla="*/ 10932 h 6884047"/>
              <a:gd name="connsiteX2" fmla="*/ 2568 w 3361429"/>
              <a:gd name="connsiteY2" fmla="*/ 0 h 6884047"/>
              <a:gd name="connsiteX3" fmla="*/ 0 w 3361429"/>
              <a:gd name="connsiteY3" fmla="*/ 6875497 h 6884047"/>
              <a:gd name="connsiteX4" fmla="*/ 2978185 w 3361429"/>
              <a:gd name="connsiteY4" fmla="*/ 6884047 h 6884047"/>
              <a:gd name="connsiteX0" fmla="*/ 2981854 w 3365098"/>
              <a:gd name="connsiteY0" fmla="*/ 6884047 h 6889247"/>
              <a:gd name="connsiteX1" fmla="*/ 3365098 w 3365098"/>
              <a:gd name="connsiteY1" fmla="*/ 10932 h 6889247"/>
              <a:gd name="connsiteX2" fmla="*/ 6237 w 3365098"/>
              <a:gd name="connsiteY2" fmla="*/ 0 h 6889247"/>
              <a:gd name="connsiteX3" fmla="*/ 0 w 3365098"/>
              <a:gd name="connsiteY3" fmla="*/ 6889247 h 6889247"/>
              <a:gd name="connsiteX4" fmla="*/ 2981854 w 3365098"/>
              <a:gd name="connsiteY4" fmla="*/ 6884047 h 6889247"/>
              <a:gd name="connsiteX0" fmla="*/ 2981854 w 3365098"/>
              <a:gd name="connsiteY0" fmla="*/ 6884047 h 6889247"/>
              <a:gd name="connsiteX1" fmla="*/ 3365098 w 3365098"/>
              <a:gd name="connsiteY1" fmla="*/ 10932 h 6889247"/>
              <a:gd name="connsiteX2" fmla="*/ 6237 w 3365098"/>
              <a:gd name="connsiteY2" fmla="*/ 0 h 6889247"/>
              <a:gd name="connsiteX3" fmla="*/ 0 w 3365098"/>
              <a:gd name="connsiteY3" fmla="*/ 6889247 h 6889247"/>
              <a:gd name="connsiteX4" fmla="*/ 2981854 w 3365098"/>
              <a:gd name="connsiteY4" fmla="*/ 6884047 h 6889247"/>
              <a:gd name="connsiteX0" fmla="*/ 2981854 w 3365098"/>
              <a:gd name="connsiteY0" fmla="*/ 6873115 h 6878315"/>
              <a:gd name="connsiteX1" fmla="*/ 3365098 w 3365098"/>
              <a:gd name="connsiteY1" fmla="*/ 0 h 6878315"/>
              <a:gd name="connsiteX2" fmla="*/ 2568 w 3365098"/>
              <a:gd name="connsiteY2" fmla="*/ 167823 h 6878315"/>
              <a:gd name="connsiteX3" fmla="*/ 0 w 3365098"/>
              <a:gd name="connsiteY3" fmla="*/ 6878315 h 6878315"/>
              <a:gd name="connsiteX4" fmla="*/ 2981854 w 3365098"/>
              <a:gd name="connsiteY4" fmla="*/ 6873115 h 6878315"/>
              <a:gd name="connsiteX0" fmla="*/ 2981854 w 3365098"/>
              <a:gd name="connsiteY0" fmla="*/ 6884047 h 6889247"/>
              <a:gd name="connsiteX1" fmla="*/ 3365098 w 3365098"/>
              <a:gd name="connsiteY1" fmla="*/ 10932 h 6889247"/>
              <a:gd name="connsiteX2" fmla="*/ 6237 w 3365098"/>
              <a:gd name="connsiteY2" fmla="*/ 0 h 6889247"/>
              <a:gd name="connsiteX3" fmla="*/ 0 w 3365098"/>
              <a:gd name="connsiteY3" fmla="*/ 6889247 h 6889247"/>
              <a:gd name="connsiteX4" fmla="*/ 2981854 w 3365098"/>
              <a:gd name="connsiteY4" fmla="*/ 6884047 h 6889247"/>
              <a:gd name="connsiteX0" fmla="*/ 2981854 w 3365098"/>
              <a:gd name="connsiteY0" fmla="*/ 6886866 h 6892066"/>
              <a:gd name="connsiteX1" fmla="*/ 3365098 w 3365098"/>
              <a:gd name="connsiteY1" fmla="*/ 0 h 6892066"/>
              <a:gd name="connsiteX2" fmla="*/ 6237 w 3365098"/>
              <a:gd name="connsiteY2" fmla="*/ 2819 h 6892066"/>
              <a:gd name="connsiteX3" fmla="*/ 0 w 3365098"/>
              <a:gd name="connsiteY3" fmla="*/ 6892066 h 6892066"/>
              <a:gd name="connsiteX4" fmla="*/ 2981854 w 3365098"/>
              <a:gd name="connsiteY4" fmla="*/ 6886866 h 6892066"/>
              <a:gd name="connsiteX0" fmla="*/ 2975932 w 3359176"/>
              <a:gd name="connsiteY0" fmla="*/ 6886866 h 6898941"/>
              <a:gd name="connsiteX1" fmla="*/ 3359176 w 3359176"/>
              <a:gd name="connsiteY1" fmla="*/ 0 h 6898941"/>
              <a:gd name="connsiteX2" fmla="*/ 315 w 3359176"/>
              <a:gd name="connsiteY2" fmla="*/ 2819 h 6898941"/>
              <a:gd name="connsiteX3" fmla="*/ 1416 w 3359176"/>
              <a:gd name="connsiteY3" fmla="*/ 6898941 h 6898941"/>
              <a:gd name="connsiteX4" fmla="*/ 2975932 w 3359176"/>
              <a:gd name="connsiteY4" fmla="*/ 6886866 h 6898941"/>
              <a:gd name="connsiteX0" fmla="*/ 2975796 w 3359040"/>
              <a:gd name="connsiteY0" fmla="*/ 6886866 h 6892066"/>
              <a:gd name="connsiteX1" fmla="*/ 3359040 w 3359040"/>
              <a:gd name="connsiteY1" fmla="*/ 0 h 6892066"/>
              <a:gd name="connsiteX2" fmla="*/ 179 w 3359040"/>
              <a:gd name="connsiteY2" fmla="*/ 2819 h 6892066"/>
              <a:gd name="connsiteX3" fmla="*/ 4949 w 3359040"/>
              <a:gd name="connsiteY3" fmla="*/ 6892066 h 6892066"/>
              <a:gd name="connsiteX4" fmla="*/ 2975796 w 3359040"/>
              <a:gd name="connsiteY4" fmla="*/ 6886866 h 6892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040" h="6892066">
                <a:moveTo>
                  <a:pt x="2975796" y="6886866"/>
                </a:moveTo>
                <a:lnTo>
                  <a:pt x="3359040" y="0"/>
                </a:lnTo>
                <a:lnTo>
                  <a:pt x="179" y="2819"/>
                </a:lnTo>
                <a:cubicBezTo>
                  <a:pt x="-1245" y="2299914"/>
                  <a:pt x="6373" y="4594971"/>
                  <a:pt x="4949" y="6892066"/>
                </a:cubicBezTo>
                <a:lnTo>
                  <a:pt x="2975796" y="6886866"/>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4" name="Bilde 13">
            <a:extLst>
              <a:ext uri="{FF2B5EF4-FFF2-40B4-BE49-F238E27FC236}">
                <a16:creationId xmlns:a16="http://schemas.microsoft.com/office/drawing/2014/main" id="{0C95734C-D02F-EE44-8AE2-02A03CF3A7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27272" y="6067498"/>
            <a:ext cx="2666365" cy="339040"/>
          </a:xfrm>
          <a:prstGeom prst="rect">
            <a:avLst/>
          </a:prstGeom>
        </p:spPr>
      </p:pic>
      <p:sp>
        <p:nvSpPr>
          <p:cNvPr id="19" name="Text Placeholder 28">
            <a:extLst>
              <a:ext uri="{FF2B5EF4-FFF2-40B4-BE49-F238E27FC236}">
                <a16:creationId xmlns:a16="http://schemas.microsoft.com/office/drawing/2014/main" id="{B34F0A51-360C-BE4B-BBAD-36B9346CC6A7}"/>
              </a:ext>
            </a:extLst>
          </p:cNvPr>
          <p:cNvSpPr>
            <a:spLocks noGrp="1"/>
          </p:cNvSpPr>
          <p:nvPr>
            <p:ph type="body" sz="quarter" idx="12" hasCustomPrompt="1"/>
          </p:nvPr>
        </p:nvSpPr>
        <p:spPr>
          <a:xfrm>
            <a:off x="566365" y="5071879"/>
            <a:ext cx="4613145" cy="506140"/>
          </a:xfrm>
          <a:prstGeom prst="rect">
            <a:avLst/>
          </a:prstGeom>
        </p:spPr>
        <p:txBody>
          <a:bodyPr>
            <a:normAutofit/>
          </a:bodyPr>
          <a:lstStyle>
            <a:lvl1pPr marL="0" indent="0">
              <a:lnSpc>
                <a:spcPct val="100000"/>
              </a:lnSpc>
              <a:buNone/>
              <a:defRPr sz="2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err="1"/>
              <a:t>Name/Subtitle</a:t>
            </a:r>
            <a:endParaRPr lang="en-US" dirty="0"/>
          </a:p>
        </p:txBody>
      </p:sp>
      <p:sp>
        <p:nvSpPr>
          <p:cNvPr id="20" name="Text Placeholder 28">
            <a:extLst>
              <a:ext uri="{FF2B5EF4-FFF2-40B4-BE49-F238E27FC236}">
                <a16:creationId xmlns:a16="http://schemas.microsoft.com/office/drawing/2014/main" id="{95F21C4F-A4F5-094C-BACB-C7FBD3BAA93D}"/>
              </a:ext>
            </a:extLst>
          </p:cNvPr>
          <p:cNvSpPr>
            <a:spLocks noGrp="1"/>
          </p:cNvSpPr>
          <p:nvPr>
            <p:ph type="body" sz="quarter" idx="13" hasCustomPrompt="1"/>
          </p:nvPr>
        </p:nvSpPr>
        <p:spPr>
          <a:xfrm>
            <a:off x="583951" y="5520863"/>
            <a:ext cx="2681287" cy="329046"/>
          </a:xfrm>
          <a:prstGeom prst="rect">
            <a:avLst/>
          </a:prstGeom>
        </p:spPr>
        <p:txBody>
          <a:bodyPr>
            <a:normAutofit/>
          </a:bodyPr>
          <a:lstStyle>
            <a:lvl1pPr marL="0" indent="0">
              <a:buNone/>
              <a:defRPr sz="1800" baseline="0">
                <a:solidFill>
                  <a:schemeClr val="bg1"/>
                </a:solidFill>
                <a:latin typeface="Calibri" charset="0"/>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XX.XX. 20XX</a:t>
            </a:r>
          </a:p>
        </p:txBody>
      </p:sp>
      <p:sp>
        <p:nvSpPr>
          <p:cNvPr id="21" name="Text Placeholder 24">
            <a:extLst>
              <a:ext uri="{FF2B5EF4-FFF2-40B4-BE49-F238E27FC236}">
                <a16:creationId xmlns:a16="http://schemas.microsoft.com/office/drawing/2014/main" id="{7FBCA64C-0D25-7D47-B022-442043E53E65}"/>
              </a:ext>
            </a:extLst>
          </p:cNvPr>
          <p:cNvSpPr>
            <a:spLocks noGrp="1"/>
          </p:cNvSpPr>
          <p:nvPr>
            <p:ph type="body" sz="quarter" idx="10" hasCustomPrompt="1"/>
          </p:nvPr>
        </p:nvSpPr>
        <p:spPr>
          <a:xfrm>
            <a:off x="527560" y="1148156"/>
            <a:ext cx="5116155" cy="3477352"/>
          </a:xfrm>
          <a:custGeom>
            <a:avLst/>
            <a:gdLst>
              <a:gd name="connsiteX0" fmla="*/ 0 w 5233706"/>
              <a:gd name="connsiteY0" fmla="*/ 0 h 3443597"/>
              <a:gd name="connsiteX1" fmla="*/ 5233706 w 5233706"/>
              <a:gd name="connsiteY1" fmla="*/ 0 h 3443597"/>
              <a:gd name="connsiteX2" fmla="*/ 5233706 w 5233706"/>
              <a:gd name="connsiteY2" fmla="*/ 3443597 h 3443597"/>
              <a:gd name="connsiteX3" fmla="*/ 0 w 5233706"/>
              <a:gd name="connsiteY3" fmla="*/ 3443597 h 3443597"/>
              <a:gd name="connsiteX4" fmla="*/ 0 w 5233706"/>
              <a:gd name="connsiteY4" fmla="*/ 0 h 3443597"/>
              <a:gd name="connsiteX0" fmla="*/ 0 w 5233706"/>
              <a:gd name="connsiteY0" fmla="*/ 0 h 3443597"/>
              <a:gd name="connsiteX1" fmla="*/ 5233706 w 5233706"/>
              <a:gd name="connsiteY1" fmla="*/ 0 h 3443597"/>
              <a:gd name="connsiteX2" fmla="*/ 5125552 w 5233706"/>
              <a:gd name="connsiteY2" fmla="*/ 3443597 h 3443597"/>
              <a:gd name="connsiteX3" fmla="*/ 0 w 5233706"/>
              <a:gd name="connsiteY3" fmla="*/ 3443597 h 3443597"/>
              <a:gd name="connsiteX4" fmla="*/ 0 w 5233706"/>
              <a:gd name="connsiteY4" fmla="*/ 0 h 3443597"/>
              <a:gd name="connsiteX0" fmla="*/ 0 w 5420519"/>
              <a:gd name="connsiteY0" fmla="*/ 0 h 3443597"/>
              <a:gd name="connsiteX1" fmla="*/ 5420519 w 5420519"/>
              <a:gd name="connsiteY1" fmla="*/ 0 h 3443597"/>
              <a:gd name="connsiteX2" fmla="*/ 5125552 w 5420519"/>
              <a:gd name="connsiteY2" fmla="*/ 3443597 h 3443597"/>
              <a:gd name="connsiteX3" fmla="*/ 0 w 5420519"/>
              <a:gd name="connsiteY3" fmla="*/ 3443597 h 3443597"/>
              <a:gd name="connsiteX4" fmla="*/ 0 w 5420519"/>
              <a:gd name="connsiteY4" fmla="*/ 0 h 3443597"/>
              <a:gd name="connsiteX0" fmla="*/ 0 w 5420519"/>
              <a:gd name="connsiteY0" fmla="*/ 0 h 3984371"/>
              <a:gd name="connsiteX1" fmla="*/ 5420519 w 5420519"/>
              <a:gd name="connsiteY1" fmla="*/ 0 h 3984371"/>
              <a:gd name="connsiteX2" fmla="*/ 5066558 w 5420519"/>
              <a:gd name="connsiteY2" fmla="*/ 3984371 h 3984371"/>
              <a:gd name="connsiteX3" fmla="*/ 0 w 5420519"/>
              <a:gd name="connsiteY3" fmla="*/ 3443597 h 3984371"/>
              <a:gd name="connsiteX4" fmla="*/ 0 w 5420519"/>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35210 h 3984371"/>
              <a:gd name="connsiteX4" fmla="*/ 9832 w 5430351"/>
              <a:gd name="connsiteY4" fmla="*/ 0 h 3984371"/>
              <a:gd name="connsiteX0" fmla="*/ 9832 w 5430351"/>
              <a:gd name="connsiteY0" fmla="*/ 0 h 3984371"/>
              <a:gd name="connsiteX1" fmla="*/ 5430351 w 5430351"/>
              <a:gd name="connsiteY1" fmla="*/ 0 h 3984371"/>
              <a:gd name="connsiteX2" fmla="*/ 5076390 w 5430351"/>
              <a:gd name="connsiteY2" fmla="*/ 3984371 h 3984371"/>
              <a:gd name="connsiteX3" fmla="*/ 0 w 5430351"/>
              <a:gd name="connsiteY3" fmla="*/ 3974539 h 3984371"/>
              <a:gd name="connsiteX4" fmla="*/ 9832 w 5430351"/>
              <a:gd name="connsiteY4" fmla="*/ 0 h 3984371"/>
              <a:gd name="connsiteX0" fmla="*/ 9832 w 5430351"/>
              <a:gd name="connsiteY0" fmla="*/ 0 h 3994203"/>
              <a:gd name="connsiteX1" fmla="*/ 5430351 w 5430351"/>
              <a:gd name="connsiteY1" fmla="*/ 0 h 3994203"/>
              <a:gd name="connsiteX2" fmla="*/ 5076390 w 5430351"/>
              <a:gd name="connsiteY2" fmla="*/ 3984371 h 3994203"/>
              <a:gd name="connsiteX3" fmla="*/ 0 w 5430351"/>
              <a:gd name="connsiteY3" fmla="*/ 3994203 h 3994203"/>
              <a:gd name="connsiteX4" fmla="*/ 9832 w 5430351"/>
              <a:gd name="connsiteY4" fmla="*/ 0 h 3994203"/>
              <a:gd name="connsiteX0" fmla="*/ 9832 w 5430351"/>
              <a:gd name="connsiteY0" fmla="*/ 0 h 4004035"/>
              <a:gd name="connsiteX1" fmla="*/ 5430351 w 5430351"/>
              <a:gd name="connsiteY1" fmla="*/ 0 h 4004035"/>
              <a:gd name="connsiteX2" fmla="*/ 5066558 w 5430351"/>
              <a:gd name="connsiteY2" fmla="*/ 4004035 h 4004035"/>
              <a:gd name="connsiteX3" fmla="*/ 0 w 5430351"/>
              <a:gd name="connsiteY3" fmla="*/ 3994203 h 4004035"/>
              <a:gd name="connsiteX4" fmla="*/ 9832 w 5430351"/>
              <a:gd name="connsiteY4" fmla="*/ 0 h 4004035"/>
              <a:gd name="connsiteX0" fmla="*/ 9832 w 5430351"/>
              <a:gd name="connsiteY0" fmla="*/ 0 h 4013867"/>
              <a:gd name="connsiteX1" fmla="*/ 5430351 w 5430351"/>
              <a:gd name="connsiteY1" fmla="*/ 0 h 4013867"/>
              <a:gd name="connsiteX2" fmla="*/ 5027229 w 5430351"/>
              <a:gd name="connsiteY2" fmla="*/ 4013867 h 4013867"/>
              <a:gd name="connsiteX3" fmla="*/ 0 w 5430351"/>
              <a:gd name="connsiteY3" fmla="*/ 3994203 h 4013867"/>
              <a:gd name="connsiteX4" fmla="*/ 9832 w 5430351"/>
              <a:gd name="connsiteY4" fmla="*/ 0 h 4013867"/>
              <a:gd name="connsiteX0" fmla="*/ 9832 w 5430351"/>
              <a:gd name="connsiteY0" fmla="*/ 0 h 3994203"/>
              <a:gd name="connsiteX1" fmla="*/ 5430351 w 5430351"/>
              <a:gd name="connsiteY1" fmla="*/ 0 h 3994203"/>
              <a:gd name="connsiteX2" fmla="*/ 5027229 w 5430351"/>
              <a:gd name="connsiteY2" fmla="*/ 3994203 h 3994203"/>
              <a:gd name="connsiteX3" fmla="*/ 0 w 5430351"/>
              <a:gd name="connsiteY3" fmla="*/ 3994203 h 3994203"/>
              <a:gd name="connsiteX4" fmla="*/ 9832 w 5430351"/>
              <a:gd name="connsiteY4" fmla="*/ 0 h 3994203"/>
              <a:gd name="connsiteX0" fmla="*/ 436 w 5420955"/>
              <a:gd name="connsiteY0" fmla="*/ 0 h 4004035"/>
              <a:gd name="connsiteX1" fmla="*/ 5420955 w 5420955"/>
              <a:gd name="connsiteY1" fmla="*/ 0 h 4004035"/>
              <a:gd name="connsiteX2" fmla="*/ 5017833 w 5420955"/>
              <a:gd name="connsiteY2" fmla="*/ 3994203 h 4004035"/>
              <a:gd name="connsiteX3" fmla="*/ 10269 w 5420955"/>
              <a:gd name="connsiteY3" fmla="*/ 4004035 h 4004035"/>
              <a:gd name="connsiteX4" fmla="*/ 436 w 5420955"/>
              <a:gd name="connsiteY4" fmla="*/ 0 h 4004035"/>
              <a:gd name="connsiteX0" fmla="*/ 436 w 5420955"/>
              <a:gd name="connsiteY0" fmla="*/ 0 h 4004035"/>
              <a:gd name="connsiteX1" fmla="*/ 5420955 w 5420955"/>
              <a:gd name="connsiteY1" fmla="*/ 0 h 4004035"/>
              <a:gd name="connsiteX2" fmla="*/ 4693369 w 5420955"/>
              <a:gd name="connsiteY2" fmla="*/ 4004035 h 4004035"/>
              <a:gd name="connsiteX3" fmla="*/ 10269 w 5420955"/>
              <a:gd name="connsiteY3" fmla="*/ 4004035 h 4004035"/>
              <a:gd name="connsiteX4" fmla="*/ 436 w 5420955"/>
              <a:gd name="connsiteY4" fmla="*/ 0 h 4004035"/>
              <a:gd name="connsiteX0" fmla="*/ 436 w 5273471"/>
              <a:gd name="connsiteY0" fmla="*/ 0 h 4004035"/>
              <a:gd name="connsiteX1" fmla="*/ 5273471 w 5273471"/>
              <a:gd name="connsiteY1" fmla="*/ 0 h 4004035"/>
              <a:gd name="connsiteX2" fmla="*/ 4693369 w 5273471"/>
              <a:gd name="connsiteY2" fmla="*/ 4004035 h 4004035"/>
              <a:gd name="connsiteX3" fmla="*/ 10269 w 5273471"/>
              <a:gd name="connsiteY3" fmla="*/ 4004035 h 4004035"/>
              <a:gd name="connsiteX4" fmla="*/ 436 w 5273471"/>
              <a:gd name="connsiteY4" fmla="*/ 0 h 4004035"/>
              <a:gd name="connsiteX0" fmla="*/ 436 w 5175148"/>
              <a:gd name="connsiteY0" fmla="*/ 0 h 4004035"/>
              <a:gd name="connsiteX1" fmla="*/ 5175148 w 5175148"/>
              <a:gd name="connsiteY1" fmla="*/ 0 h 4004035"/>
              <a:gd name="connsiteX2" fmla="*/ 4693369 w 5175148"/>
              <a:gd name="connsiteY2" fmla="*/ 4004035 h 4004035"/>
              <a:gd name="connsiteX3" fmla="*/ 10269 w 5175148"/>
              <a:gd name="connsiteY3" fmla="*/ 4004035 h 4004035"/>
              <a:gd name="connsiteX4" fmla="*/ 436 w 5175148"/>
              <a:gd name="connsiteY4" fmla="*/ 0 h 4004035"/>
              <a:gd name="connsiteX0" fmla="*/ 436 w 5116155"/>
              <a:gd name="connsiteY0" fmla="*/ 0 h 4004035"/>
              <a:gd name="connsiteX1" fmla="*/ 5116155 w 5116155"/>
              <a:gd name="connsiteY1" fmla="*/ 9832 h 4004035"/>
              <a:gd name="connsiteX2" fmla="*/ 4693369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63872 w 5116155"/>
              <a:gd name="connsiteY2" fmla="*/ 4004035 h 4004035"/>
              <a:gd name="connsiteX3" fmla="*/ 10269 w 5116155"/>
              <a:gd name="connsiteY3" fmla="*/ 4004035 h 4004035"/>
              <a:gd name="connsiteX4" fmla="*/ 436 w 5116155"/>
              <a:gd name="connsiteY4" fmla="*/ 0 h 4004035"/>
              <a:gd name="connsiteX0" fmla="*/ 436 w 5116155"/>
              <a:gd name="connsiteY0" fmla="*/ 0 h 4004035"/>
              <a:gd name="connsiteX1" fmla="*/ 5116155 w 5116155"/>
              <a:gd name="connsiteY1" fmla="*/ 9832 h 4004035"/>
              <a:gd name="connsiteX2" fmla="*/ 4698248 w 5116155"/>
              <a:gd name="connsiteY2" fmla="*/ 4004035 h 4004035"/>
              <a:gd name="connsiteX3" fmla="*/ 10269 w 5116155"/>
              <a:gd name="connsiteY3" fmla="*/ 4004035 h 4004035"/>
              <a:gd name="connsiteX4" fmla="*/ 436 w 5116155"/>
              <a:gd name="connsiteY4" fmla="*/ 0 h 4004035"/>
              <a:gd name="connsiteX0" fmla="*/ 436 w 5116155"/>
              <a:gd name="connsiteY0" fmla="*/ 0 h 4004242"/>
              <a:gd name="connsiteX1" fmla="*/ 5116155 w 5116155"/>
              <a:gd name="connsiteY1" fmla="*/ 9832 h 4004242"/>
              <a:gd name="connsiteX2" fmla="*/ 4698248 w 5116155"/>
              <a:gd name="connsiteY2" fmla="*/ 4004035 h 4004242"/>
              <a:gd name="connsiteX3" fmla="*/ 10269 w 5116155"/>
              <a:gd name="connsiteY3" fmla="*/ 4004035 h 4004242"/>
              <a:gd name="connsiteX4" fmla="*/ 436 w 5116155"/>
              <a:gd name="connsiteY4" fmla="*/ 0 h 4004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6155" h="4004242">
                <a:moveTo>
                  <a:pt x="436" y="0"/>
                </a:moveTo>
                <a:lnTo>
                  <a:pt x="5116155" y="9832"/>
                </a:lnTo>
                <a:cubicBezTo>
                  <a:pt x="4965394" y="1341233"/>
                  <a:pt x="4711505" y="4031407"/>
                  <a:pt x="4698248" y="4004035"/>
                </a:cubicBezTo>
                <a:lnTo>
                  <a:pt x="10269" y="4004035"/>
                </a:lnTo>
                <a:cubicBezTo>
                  <a:pt x="13546" y="2692298"/>
                  <a:pt x="-2841" y="1311737"/>
                  <a:pt x="436" y="0"/>
                </a:cubicBezTo>
                <a:close/>
              </a:path>
            </a:pathLst>
          </a:custGeom>
        </p:spPr>
        <p:txBody>
          <a:bodyPr anchor="t">
            <a:normAutofit/>
          </a:bodyPr>
          <a:lstStyle>
            <a:lvl1pPr marL="0" indent="0">
              <a:lnSpc>
                <a:spcPts val="6000"/>
              </a:lnSpc>
              <a:spcBef>
                <a:spcPts val="0"/>
              </a:spcBef>
              <a:buNone/>
              <a:defRPr sz="6500" b="1" baseline="0">
                <a:solidFill>
                  <a:schemeClr val="bg1"/>
                </a:solidFill>
                <a:latin typeface="+mn-lt"/>
                <a:ea typeface="Calibri" charset="0"/>
                <a:cs typeface="Calibri" charset="0"/>
              </a:defRPr>
            </a:lvl1pPr>
            <a:lvl2pPr marL="342900" indent="0">
              <a:buNone/>
              <a:defRPr sz="2400">
                <a:latin typeface="Tahoma" charset="0"/>
                <a:ea typeface="Tahoma" charset="0"/>
                <a:cs typeface="Tahoma" charset="0"/>
              </a:defRPr>
            </a:lvl2pPr>
            <a:lvl3pPr marL="685800" indent="0">
              <a:buNone/>
              <a:defRPr sz="2400">
                <a:latin typeface="Tahoma" charset="0"/>
                <a:ea typeface="Tahoma" charset="0"/>
                <a:cs typeface="Tahoma" charset="0"/>
              </a:defRPr>
            </a:lvl3pPr>
            <a:lvl4pPr marL="1028700" indent="0">
              <a:buNone/>
              <a:defRPr sz="2400">
                <a:latin typeface="Tahoma" charset="0"/>
                <a:ea typeface="Tahoma" charset="0"/>
                <a:cs typeface="Tahoma" charset="0"/>
              </a:defRPr>
            </a:lvl4pPr>
            <a:lvl5pPr marL="1371600" indent="0">
              <a:buNone/>
              <a:defRPr sz="2400">
                <a:latin typeface="Tahoma" charset="0"/>
                <a:ea typeface="Tahoma" charset="0"/>
                <a:cs typeface="Tahoma" charset="0"/>
              </a:defRPr>
            </a:lvl5pPr>
          </a:lstStyle>
          <a:p>
            <a:pPr lvl="0"/>
            <a:r>
              <a:rPr lang="en-US" dirty="0"/>
              <a:t>Enter presentation</a:t>
            </a:r>
          </a:p>
        </p:txBody>
      </p:sp>
    </p:spTree>
    <p:extLst>
      <p:ext uri="{BB962C8B-B14F-4D97-AF65-F5344CB8AC3E}">
        <p14:creationId xmlns:p14="http://schemas.microsoft.com/office/powerpoint/2010/main" val="2438241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randombar(horizontal)">
                                      <p:cBhvr>
                                        <p:cTn id="7" dur="10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14" presetClass="entr" presetSubtype="1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randombar(horizontal)">
                      <p:cBhvr>
                        <p:cTn dur="1000"/>
                        <p:tgtEl>
                          <p:spTgt spid="21"/>
                        </p:tgtEl>
                      </p:cBhvr>
                    </p:animEffect>
                  </p:childTnLst>
                </p:cTn>
              </p:par>
            </p:tnLst>
          </p:tmpl>
        </p:tmplLst>
      </p:bldP>
    </p:bldLst>
  </p:timing>
  <p:extLst mod="1">
    <p:ext uri="{DCECCB84-F9BA-43D5-87BE-67443E8EF086}">
      <p15:sldGuideLst xmlns:p15="http://schemas.microsoft.com/office/powerpoint/2012/main">
        <p15:guide id="1" orient="horz" pos="2228">
          <p15:clr>
            <a:srgbClr val="FBAE40"/>
          </p15:clr>
        </p15:guide>
        <p15:guide id="2" pos="7423">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dark">
    <p:spTree>
      <p:nvGrpSpPr>
        <p:cNvPr id="1" name=""/>
        <p:cNvGrpSpPr/>
        <p:nvPr/>
      </p:nvGrpSpPr>
      <p:grpSpPr>
        <a:xfrm>
          <a:off x="0" y="0"/>
          <a:ext cx="0" cy="0"/>
          <a:chOff x="0" y="0"/>
          <a:chExt cx="0" cy="0"/>
        </a:xfrm>
      </p:grpSpPr>
      <p:pic>
        <p:nvPicPr>
          <p:cNvPr id="14" name="Bilde 13">
            <a:extLst>
              <a:ext uri="{FF2B5EF4-FFF2-40B4-BE49-F238E27FC236}">
                <a16:creationId xmlns:a16="http://schemas.microsoft.com/office/drawing/2014/main" id="{97ECE4DB-C3D7-E042-ABFA-FE5409310A79}"/>
              </a:ext>
            </a:extLst>
          </p:cNvPr>
          <p:cNvPicPr>
            <a:picLocks noChangeAspect="1"/>
          </p:cNvPicPr>
          <p:nvPr userDrawn="1"/>
        </p:nvPicPr>
        <p:blipFill>
          <a:blip r:embed="rId2"/>
          <a:stretch>
            <a:fillRect/>
          </a:stretch>
        </p:blipFill>
        <p:spPr>
          <a:xfrm>
            <a:off x="0" y="-1"/>
            <a:ext cx="12191999" cy="6863781"/>
          </a:xfrm>
          <a:prstGeom prst="rect">
            <a:avLst/>
          </a:prstGeom>
        </p:spPr>
      </p:pic>
      <p:sp>
        <p:nvSpPr>
          <p:cNvPr id="20" name="Text Placeholder 11"/>
          <p:cNvSpPr>
            <a:spLocks noGrp="1"/>
          </p:cNvSpPr>
          <p:nvPr>
            <p:ph type="body" sz="quarter" idx="14" hasCustomPrompt="1"/>
          </p:nvPr>
        </p:nvSpPr>
        <p:spPr>
          <a:xfrm>
            <a:off x="932245" y="1432575"/>
            <a:ext cx="10227371" cy="4080310"/>
          </a:xfrm>
          <a:custGeom>
            <a:avLst/>
            <a:gdLst>
              <a:gd name="connsiteX0" fmla="*/ 0 w 5481348"/>
              <a:gd name="connsiteY0" fmla="*/ 0 h 4342053"/>
              <a:gd name="connsiteX1" fmla="*/ 5481348 w 5481348"/>
              <a:gd name="connsiteY1" fmla="*/ 0 h 4342053"/>
              <a:gd name="connsiteX2" fmla="*/ 5481348 w 5481348"/>
              <a:gd name="connsiteY2" fmla="*/ 4342053 h 4342053"/>
              <a:gd name="connsiteX3" fmla="*/ 0 w 5481348"/>
              <a:gd name="connsiteY3" fmla="*/ 4342053 h 4342053"/>
              <a:gd name="connsiteX4" fmla="*/ 0 w 5481348"/>
              <a:gd name="connsiteY4" fmla="*/ 0 h 4342053"/>
              <a:gd name="connsiteX0" fmla="*/ 0 w 5481348"/>
              <a:gd name="connsiteY0" fmla="*/ 0 h 4342053"/>
              <a:gd name="connsiteX1" fmla="*/ 5481348 w 5481348"/>
              <a:gd name="connsiteY1" fmla="*/ 0 h 4342053"/>
              <a:gd name="connsiteX2" fmla="*/ 4467557 w 5481348"/>
              <a:gd name="connsiteY2" fmla="*/ 4342053 h 4342053"/>
              <a:gd name="connsiteX3" fmla="*/ 0 w 5481348"/>
              <a:gd name="connsiteY3" fmla="*/ 4342053 h 4342053"/>
              <a:gd name="connsiteX4" fmla="*/ 0 w 5481348"/>
              <a:gd name="connsiteY4" fmla="*/ 0 h 4342053"/>
              <a:gd name="connsiteX0" fmla="*/ 0 w 5381957"/>
              <a:gd name="connsiteY0" fmla="*/ 0 h 4342053"/>
              <a:gd name="connsiteX1" fmla="*/ 5381957 w 5381957"/>
              <a:gd name="connsiteY1" fmla="*/ 9939 h 4342053"/>
              <a:gd name="connsiteX2" fmla="*/ 4467557 w 5381957"/>
              <a:gd name="connsiteY2" fmla="*/ 4342053 h 4342053"/>
              <a:gd name="connsiteX3" fmla="*/ 0 w 5381957"/>
              <a:gd name="connsiteY3" fmla="*/ 4342053 h 4342053"/>
              <a:gd name="connsiteX4" fmla="*/ 0 w 5381957"/>
              <a:gd name="connsiteY4" fmla="*/ 0 h 4342053"/>
              <a:gd name="connsiteX0" fmla="*/ 0 w 5381957"/>
              <a:gd name="connsiteY0" fmla="*/ 0 h 4342053"/>
              <a:gd name="connsiteX1" fmla="*/ 5381957 w 5381957"/>
              <a:gd name="connsiteY1" fmla="*/ 9939 h 4342053"/>
              <a:gd name="connsiteX2" fmla="*/ 4388044 w 5381957"/>
              <a:gd name="connsiteY2" fmla="*/ 4342053 h 4342053"/>
              <a:gd name="connsiteX3" fmla="*/ 0 w 5381957"/>
              <a:gd name="connsiteY3" fmla="*/ 4342053 h 4342053"/>
              <a:gd name="connsiteX4" fmla="*/ 0 w 5381957"/>
              <a:gd name="connsiteY4" fmla="*/ 0 h 4342053"/>
              <a:gd name="connsiteX0" fmla="*/ 0 w 5352140"/>
              <a:gd name="connsiteY0" fmla="*/ 0 h 4342053"/>
              <a:gd name="connsiteX1" fmla="*/ 5352140 w 5352140"/>
              <a:gd name="connsiteY1" fmla="*/ 18999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3984390 w 5352140"/>
              <a:gd name="connsiteY2" fmla="*/ 4342053 h 4342053"/>
              <a:gd name="connsiteX3" fmla="*/ 0 w 5352140"/>
              <a:gd name="connsiteY3" fmla="*/ 4342053 h 4342053"/>
              <a:gd name="connsiteX4" fmla="*/ 0 w 5352140"/>
              <a:gd name="connsiteY4" fmla="*/ 0 h 4342053"/>
              <a:gd name="connsiteX0" fmla="*/ 0 w 5006151"/>
              <a:gd name="connsiteY0" fmla="*/ 0 h 4342053"/>
              <a:gd name="connsiteX1" fmla="*/ 5006151 w 5006151"/>
              <a:gd name="connsiteY1" fmla="*/ 8389 h 4342053"/>
              <a:gd name="connsiteX2" fmla="*/ 3984390 w 5006151"/>
              <a:gd name="connsiteY2" fmla="*/ 4342053 h 4342053"/>
              <a:gd name="connsiteX3" fmla="*/ 0 w 5006151"/>
              <a:gd name="connsiteY3" fmla="*/ 4342053 h 4342053"/>
              <a:gd name="connsiteX4" fmla="*/ 0 w 5006151"/>
              <a:gd name="connsiteY4" fmla="*/ 0 h 4342053"/>
              <a:gd name="connsiteX0" fmla="*/ 0 w 4981437"/>
              <a:gd name="connsiteY0" fmla="*/ 0 h 4342053"/>
              <a:gd name="connsiteX1" fmla="*/ 4981437 w 4981437"/>
              <a:gd name="connsiteY1" fmla="*/ 15898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154330 h 4342053"/>
              <a:gd name="connsiteX4" fmla="*/ 0 w 4981437"/>
              <a:gd name="connsiteY4" fmla="*/ 0 h 4342053"/>
              <a:gd name="connsiteX0" fmla="*/ 0 w 4981437"/>
              <a:gd name="connsiteY0" fmla="*/ 0 h 4176857"/>
              <a:gd name="connsiteX1" fmla="*/ 4981437 w 4981437"/>
              <a:gd name="connsiteY1" fmla="*/ 880 h 4176857"/>
              <a:gd name="connsiteX2" fmla="*/ 4009104 w 4981437"/>
              <a:gd name="connsiteY2" fmla="*/ 4176857 h 4176857"/>
              <a:gd name="connsiteX3" fmla="*/ 0 w 4981437"/>
              <a:gd name="connsiteY3" fmla="*/ 4154330 h 4176857"/>
              <a:gd name="connsiteX4" fmla="*/ 0 w 4981437"/>
              <a:gd name="connsiteY4" fmla="*/ 0 h 4176857"/>
              <a:gd name="connsiteX0" fmla="*/ 0 w 4981437"/>
              <a:gd name="connsiteY0" fmla="*/ 0 h 4161839"/>
              <a:gd name="connsiteX1" fmla="*/ 4981437 w 4981437"/>
              <a:gd name="connsiteY1" fmla="*/ 880 h 4161839"/>
              <a:gd name="connsiteX2" fmla="*/ 4009104 w 4981437"/>
              <a:gd name="connsiteY2" fmla="*/ 4161839 h 4161839"/>
              <a:gd name="connsiteX3" fmla="*/ 0 w 4981437"/>
              <a:gd name="connsiteY3" fmla="*/ 4154330 h 4161839"/>
              <a:gd name="connsiteX4" fmla="*/ 0 w 4981437"/>
              <a:gd name="connsiteY4" fmla="*/ 0 h 4161839"/>
              <a:gd name="connsiteX0" fmla="*/ 0 w 4981437"/>
              <a:gd name="connsiteY0" fmla="*/ 0 h 4154330"/>
              <a:gd name="connsiteX1" fmla="*/ 4981437 w 4981437"/>
              <a:gd name="connsiteY1" fmla="*/ 880 h 4154330"/>
              <a:gd name="connsiteX2" fmla="*/ 4017342 w 4981437"/>
              <a:gd name="connsiteY2" fmla="*/ 4154330 h 4154330"/>
              <a:gd name="connsiteX3" fmla="*/ 0 w 4981437"/>
              <a:gd name="connsiteY3" fmla="*/ 4154330 h 4154330"/>
              <a:gd name="connsiteX4" fmla="*/ 0 w 4981437"/>
              <a:gd name="connsiteY4" fmla="*/ 0 h 4154330"/>
              <a:gd name="connsiteX0" fmla="*/ 0 w 4981437"/>
              <a:gd name="connsiteY0" fmla="*/ 0 h 4162665"/>
              <a:gd name="connsiteX1" fmla="*/ 4981437 w 4981437"/>
              <a:gd name="connsiteY1" fmla="*/ 880 h 4162665"/>
              <a:gd name="connsiteX2" fmla="*/ 4108782 w 4981437"/>
              <a:gd name="connsiteY2" fmla="*/ 4162665 h 4162665"/>
              <a:gd name="connsiteX3" fmla="*/ 0 w 4981437"/>
              <a:gd name="connsiteY3" fmla="*/ 4154330 h 4162665"/>
              <a:gd name="connsiteX4" fmla="*/ 0 w 4981437"/>
              <a:gd name="connsiteY4" fmla="*/ 0 h 4162665"/>
              <a:gd name="connsiteX0" fmla="*/ 0 w 5531627"/>
              <a:gd name="connsiteY0" fmla="*/ 6184 h 4168849"/>
              <a:gd name="connsiteX1" fmla="*/ 5531627 w 5531627"/>
              <a:gd name="connsiteY1" fmla="*/ 0 h 4168849"/>
              <a:gd name="connsiteX2" fmla="*/ 4108782 w 5531627"/>
              <a:gd name="connsiteY2" fmla="*/ 4168849 h 4168849"/>
              <a:gd name="connsiteX3" fmla="*/ 0 w 5531627"/>
              <a:gd name="connsiteY3" fmla="*/ 4160514 h 4168849"/>
              <a:gd name="connsiteX4" fmla="*/ 0 w 5531627"/>
              <a:gd name="connsiteY4" fmla="*/ 6184 h 4168849"/>
              <a:gd name="connsiteX0" fmla="*/ 0 w 5531627"/>
              <a:gd name="connsiteY0" fmla="*/ 6184 h 4168849"/>
              <a:gd name="connsiteX1" fmla="*/ 5531627 w 5531627"/>
              <a:gd name="connsiteY1" fmla="*/ 0 h 4168849"/>
              <a:gd name="connsiteX2" fmla="*/ 4565982 w 5531627"/>
              <a:gd name="connsiteY2" fmla="*/ 4168849 h 4168849"/>
              <a:gd name="connsiteX3" fmla="*/ 0 w 5531627"/>
              <a:gd name="connsiteY3" fmla="*/ 4160514 h 4168849"/>
              <a:gd name="connsiteX4" fmla="*/ 0 w 5531627"/>
              <a:gd name="connsiteY4" fmla="*/ 6184 h 4168849"/>
              <a:gd name="connsiteX0" fmla="*/ 0 w 5549208"/>
              <a:gd name="connsiteY0" fmla="*/ 6184 h 4160514"/>
              <a:gd name="connsiteX1" fmla="*/ 5531627 w 5549208"/>
              <a:gd name="connsiteY1" fmla="*/ 0 h 4160514"/>
              <a:gd name="connsiteX2" fmla="*/ 5549208 w 5549208"/>
              <a:gd name="connsiteY2" fmla="*/ 4159887 h 4160514"/>
              <a:gd name="connsiteX3" fmla="*/ 0 w 5549208"/>
              <a:gd name="connsiteY3" fmla="*/ 4160514 h 4160514"/>
              <a:gd name="connsiteX4" fmla="*/ 0 w 5549208"/>
              <a:gd name="connsiteY4" fmla="*/ 6184 h 4160514"/>
              <a:gd name="connsiteX0" fmla="*/ 0 w 5532568"/>
              <a:gd name="connsiteY0" fmla="*/ 6184 h 4168849"/>
              <a:gd name="connsiteX1" fmla="*/ 5531627 w 5532568"/>
              <a:gd name="connsiteY1" fmla="*/ 0 h 4168849"/>
              <a:gd name="connsiteX2" fmla="*/ 5519711 w 5532568"/>
              <a:gd name="connsiteY2" fmla="*/ 4168849 h 4168849"/>
              <a:gd name="connsiteX3" fmla="*/ 0 w 5532568"/>
              <a:gd name="connsiteY3" fmla="*/ 4160514 h 4168849"/>
              <a:gd name="connsiteX4" fmla="*/ 0 w 5532568"/>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0 h 4162665"/>
              <a:gd name="connsiteX1" fmla="*/ 5541460 w 5559040"/>
              <a:gd name="connsiteY1" fmla="*/ 2778 h 4162665"/>
              <a:gd name="connsiteX2" fmla="*/ 5559040 w 5559040"/>
              <a:gd name="connsiteY2" fmla="*/ 4162665 h 4162665"/>
              <a:gd name="connsiteX3" fmla="*/ 0 w 5559040"/>
              <a:gd name="connsiteY3" fmla="*/ 4154330 h 4162665"/>
              <a:gd name="connsiteX4" fmla="*/ 0 w 5559040"/>
              <a:gd name="connsiteY4" fmla="*/ 0 h 4162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040" h="4162665">
                <a:moveTo>
                  <a:pt x="0" y="0"/>
                </a:moveTo>
                <a:lnTo>
                  <a:pt x="5541460" y="2778"/>
                </a:lnTo>
                <a:lnTo>
                  <a:pt x="5559040" y="4162665"/>
                </a:lnTo>
                <a:lnTo>
                  <a:pt x="0" y="4154330"/>
                </a:lnTo>
                <a:lnTo>
                  <a:pt x="0" y="0"/>
                </a:lnTo>
                <a:close/>
              </a:path>
            </a:pathLst>
          </a:custGeom>
        </p:spPr>
        <p:txBody>
          <a:bodyPr>
            <a:normAutofit/>
          </a:bodyPr>
          <a:lstStyle>
            <a:lvl1pPr>
              <a:lnSpc>
                <a:spcPct val="150000"/>
              </a:lnSpc>
              <a:defRPr sz="2400">
                <a:solidFill>
                  <a:schemeClr val="bg1"/>
                </a:solidFill>
              </a:defRPr>
            </a:lvl1pPr>
            <a:lvl2pPr>
              <a:lnSpc>
                <a:spcPct val="150000"/>
              </a:lnSpc>
              <a:defRPr sz="2000" baseline="0">
                <a:solidFill>
                  <a:schemeClr val="bg1"/>
                </a:solidFill>
              </a:defRPr>
            </a:lvl2pPr>
            <a:lvl3pPr>
              <a:lnSpc>
                <a:spcPct val="150000"/>
              </a:lnSpc>
              <a:defRPr sz="1800">
                <a:solidFill>
                  <a:schemeClr val="accent1"/>
                </a:solidFill>
              </a:defRPr>
            </a:lvl3pPr>
          </a:lstStyle>
          <a:p>
            <a:pPr lvl="0"/>
            <a:r>
              <a:rPr lang="en-US" dirty="0"/>
              <a:t>Text </a:t>
            </a:r>
            <a:r>
              <a:rPr lang="mr-IN" dirty="0"/>
              <a:t>–</a:t>
            </a:r>
            <a:r>
              <a:rPr lang="en-US" dirty="0"/>
              <a:t> Calibri 24pt</a:t>
            </a:r>
          </a:p>
          <a:p>
            <a:pPr lvl="1"/>
            <a:r>
              <a:rPr lang="en-US" dirty="0"/>
              <a:t>Second level, 20pt</a:t>
            </a:r>
          </a:p>
        </p:txBody>
      </p:sp>
      <p:grpSp>
        <p:nvGrpSpPr>
          <p:cNvPr id="8" name="Gruppe 7"/>
          <p:cNvGrpSpPr/>
          <p:nvPr userDrawn="1"/>
        </p:nvGrpSpPr>
        <p:grpSpPr>
          <a:xfrm>
            <a:off x="0" y="0"/>
            <a:ext cx="802800" cy="1052380"/>
            <a:chOff x="0" y="0"/>
            <a:chExt cx="802800" cy="1052380"/>
          </a:xfrm>
        </p:grpSpPr>
        <p:sp>
          <p:nvSpPr>
            <p:cNvPr id="9" name="Rektangel 8"/>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0" name="Bild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2" name="Title Placeholder 14">
            <a:extLst>
              <a:ext uri="{FF2B5EF4-FFF2-40B4-BE49-F238E27FC236}">
                <a16:creationId xmlns:a16="http://schemas.microsoft.com/office/drawing/2014/main" id="{57BC817D-1357-334C-B116-0E6CADFC3A53}"/>
              </a:ext>
            </a:extLst>
          </p:cNvPr>
          <p:cNvSpPr>
            <a:spLocks noGrp="1"/>
          </p:cNvSpPr>
          <p:nvPr>
            <p:ph type="title" hasCustomPrompt="1"/>
          </p:nvPr>
        </p:nvSpPr>
        <p:spPr>
          <a:xfrm>
            <a:off x="934466" y="0"/>
            <a:ext cx="7176441" cy="1210837"/>
          </a:xfrm>
          <a:prstGeom prst="rect">
            <a:avLst/>
          </a:prstGeom>
        </p:spPr>
        <p:txBody>
          <a:bodyPr vert="horz" wrap="square" lIns="91440" tIns="45720" rIns="91440" bIns="45720" rtlCol="0" anchor="b">
            <a:normAutofit/>
          </a:bodyPr>
          <a:lstStyle>
            <a:lvl1pPr>
              <a:defRPr sz="3600" b="1" baseline="0">
                <a:solidFill>
                  <a:schemeClr val="bg1"/>
                </a:solidFill>
                <a:latin typeface="+mn-lt"/>
              </a:defRPr>
            </a:lvl1pPr>
          </a:lstStyle>
          <a:p>
            <a:r>
              <a:rPr lang="nb-NO" dirty="0"/>
              <a:t>Type heading/agenda</a:t>
            </a:r>
            <a:endParaRPr lang="en-US" dirty="0"/>
          </a:p>
        </p:txBody>
      </p:sp>
    </p:spTree>
    <p:extLst>
      <p:ext uri="{BB962C8B-B14F-4D97-AF65-F5344CB8AC3E}">
        <p14:creationId xmlns:p14="http://schemas.microsoft.com/office/powerpoint/2010/main" val="491935829"/>
      </p:ext>
    </p:extLst>
  </p:cSld>
  <p:clrMapOvr>
    <a:masterClrMapping/>
  </p:clrMapOvr>
  <p:extLst mod="1">
    <p:ext uri="{DCECCB84-F9BA-43D5-87BE-67443E8EF086}">
      <p15:sldGuideLst xmlns:p15="http://schemas.microsoft.com/office/powerpoint/2012/main">
        <p15:guide id="1" orient="horz" pos="663">
          <p15:clr>
            <a:srgbClr val="FBAE40"/>
          </p15:clr>
        </p15:guide>
        <p15:guide id="2" pos="733">
          <p15:clr>
            <a:srgbClr val="FBAE40"/>
          </p15:clr>
        </p15:guide>
        <p15:guide id="3" pos="50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light">
    <p:spTree>
      <p:nvGrpSpPr>
        <p:cNvPr id="1" name=""/>
        <p:cNvGrpSpPr/>
        <p:nvPr/>
      </p:nvGrpSpPr>
      <p:grpSpPr>
        <a:xfrm>
          <a:off x="0" y="0"/>
          <a:ext cx="0" cy="0"/>
          <a:chOff x="0" y="0"/>
          <a:chExt cx="0" cy="0"/>
        </a:xfrm>
      </p:grpSpPr>
      <p:pic>
        <p:nvPicPr>
          <p:cNvPr id="13" name="Bilde 12">
            <a:extLst>
              <a:ext uri="{FF2B5EF4-FFF2-40B4-BE49-F238E27FC236}">
                <a16:creationId xmlns:a16="http://schemas.microsoft.com/office/drawing/2014/main" id="{C2040BD0-DF0C-FF49-98B3-993454864A9C}"/>
              </a:ext>
            </a:extLst>
          </p:cNvPr>
          <p:cNvPicPr>
            <a:picLocks noChangeAspect="1"/>
          </p:cNvPicPr>
          <p:nvPr userDrawn="1"/>
        </p:nvPicPr>
        <p:blipFill>
          <a:blip r:embed="rId2"/>
          <a:stretch>
            <a:fillRect/>
          </a:stretch>
        </p:blipFill>
        <p:spPr>
          <a:xfrm>
            <a:off x="0" y="1920"/>
            <a:ext cx="12192000" cy="6858000"/>
          </a:xfrm>
          <a:prstGeom prst="rect">
            <a:avLst/>
          </a:prstGeom>
        </p:spPr>
      </p:pic>
      <p:sp>
        <p:nvSpPr>
          <p:cNvPr id="20" name="Text Placeholder 11"/>
          <p:cNvSpPr>
            <a:spLocks noGrp="1"/>
          </p:cNvSpPr>
          <p:nvPr>
            <p:ph type="body" sz="quarter" idx="14" hasCustomPrompt="1"/>
          </p:nvPr>
        </p:nvSpPr>
        <p:spPr>
          <a:xfrm>
            <a:off x="932245" y="1432575"/>
            <a:ext cx="10227371" cy="4080310"/>
          </a:xfrm>
          <a:custGeom>
            <a:avLst/>
            <a:gdLst>
              <a:gd name="connsiteX0" fmla="*/ 0 w 5481348"/>
              <a:gd name="connsiteY0" fmla="*/ 0 h 4342053"/>
              <a:gd name="connsiteX1" fmla="*/ 5481348 w 5481348"/>
              <a:gd name="connsiteY1" fmla="*/ 0 h 4342053"/>
              <a:gd name="connsiteX2" fmla="*/ 5481348 w 5481348"/>
              <a:gd name="connsiteY2" fmla="*/ 4342053 h 4342053"/>
              <a:gd name="connsiteX3" fmla="*/ 0 w 5481348"/>
              <a:gd name="connsiteY3" fmla="*/ 4342053 h 4342053"/>
              <a:gd name="connsiteX4" fmla="*/ 0 w 5481348"/>
              <a:gd name="connsiteY4" fmla="*/ 0 h 4342053"/>
              <a:gd name="connsiteX0" fmla="*/ 0 w 5481348"/>
              <a:gd name="connsiteY0" fmla="*/ 0 h 4342053"/>
              <a:gd name="connsiteX1" fmla="*/ 5481348 w 5481348"/>
              <a:gd name="connsiteY1" fmla="*/ 0 h 4342053"/>
              <a:gd name="connsiteX2" fmla="*/ 4467557 w 5481348"/>
              <a:gd name="connsiteY2" fmla="*/ 4342053 h 4342053"/>
              <a:gd name="connsiteX3" fmla="*/ 0 w 5481348"/>
              <a:gd name="connsiteY3" fmla="*/ 4342053 h 4342053"/>
              <a:gd name="connsiteX4" fmla="*/ 0 w 5481348"/>
              <a:gd name="connsiteY4" fmla="*/ 0 h 4342053"/>
              <a:gd name="connsiteX0" fmla="*/ 0 w 5381957"/>
              <a:gd name="connsiteY0" fmla="*/ 0 h 4342053"/>
              <a:gd name="connsiteX1" fmla="*/ 5381957 w 5381957"/>
              <a:gd name="connsiteY1" fmla="*/ 9939 h 4342053"/>
              <a:gd name="connsiteX2" fmla="*/ 4467557 w 5381957"/>
              <a:gd name="connsiteY2" fmla="*/ 4342053 h 4342053"/>
              <a:gd name="connsiteX3" fmla="*/ 0 w 5381957"/>
              <a:gd name="connsiteY3" fmla="*/ 4342053 h 4342053"/>
              <a:gd name="connsiteX4" fmla="*/ 0 w 5381957"/>
              <a:gd name="connsiteY4" fmla="*/ 0 h 4342053"/>
              <a:gd name="connsiteX0" fmla="*/ 0 w 5381957"/>
              <a:gd name="connsiteY0" fmla="*/ 0 h 4342053"/>
              <a:gd name="connsiteX1" fmla="*/ 5381957 w 5381957"/>
              <a:gd name="connsiteY1" fmla="*/ 9939 h 4342053"/>
              <a:gd name="connsiteX2" fmla="*/ 4388044 w 5381957"/>
              <a:gd name="connsiteY2" fmla="*/ 4342053 h 4342053"/>
              <a:gd name="connsiteX3" fmla="*/ 0 w 5381957"/>
              <a:gd name="connsiteY3" fmla="*/ 4342053 h 4342053"/>
              <a:gd name="connsiteX4" fmla="*/ 0 w 5381957"/>
              <a:gd name="connsiteY4" fmla="*/ 0 h 4342053"/>
              <a:gd name="connsiteX0" fmla="*/ 0 w 5352140"/>
              <a:gd name="connsiteY0" fmla="*/ 0 h 4342053"/>
              <a:gd name="connsiteX1" fmla="*/ 5352140 w 5352140"/>
              <a:gd name="connsiteY1" fmla="*/ 18999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3984390 w 5352140"/>
              <a:gd name="connsiteY2" fmla="*/ 4342053 h 4342053"/>
              <a:gd name="connsiteX3" fmla="*/ 0 w 5352140"/>
              <a:gd name="connsiteY3" fmla="*/ 4342053 h 4342053"/>
              <a:gd name="connsiteX4" fmla="*/ 0 w 5352140"/>
              <a:gd name="connsiteY4" fmla="*/ 0 h 4342053"/>
              <a:gd name="connsiteX0" fmla="*/ 0 w 5006151"/>
              <a:gd name="connsiteY0" fmla="*/ 0 h 4342053"/>
              <a:gd name="connsiteX1" fmla="*/ 5006151 w 5006151"/>
              <a:gd name="connsiteY1" fmla="*/ 8389 h 4342053"/>
              <a:gd name="connsiteX2" fmla="*/ 3984390 w 5006151"/>
              <a:gd name="connsiteY2" fmla="*/ 4342053 h 4342053"/>
              <a:gd name="connsiteX3" fmla="*/ 0 w 5006151"/>
              <a:gd name="connsiteY3" fmla="*/ 4342053 h 4342053"/>
              <a:gd name="connsiteX4" fmla="*/ 0 w 5006151"/>
              <a:gd name="connsiteY4" fmla="*/ 0 h 4342053"/>
              <a:gd name="connsiteX0" fmla="*/ 0 w 4981437"/>
              <a:gd name="connsiteY0" fmla="*/ 0 h 4342053"/>
              <a:gd name="connsiteX1" fmla="*/ 4981437 w 4981437"/>
              <a:gd name="connsiteY1" fmla="*/ 15898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154330 h 4342053"/>
              <a:gd name="connsiteX4" fmla="*/ 0 w 4981437"/>
              <a:gd name="connsiteY4" fmla="*/ 0 h 4342053"/>
              <a:gd name="connsiteX0" fmla="*/ 0 w 4981437"/>
              <a:gd name="connsiteY0" fmla="*/ 0 h 4176857"/>
              <a:gd name="connsiteX1" fmla="*/ 4981437 w 4981437"/>
              <a:gd name="connsiteY1" fmla="*/ 880 h 4176857"/>
              <a:gd name="connsiteX2" fmla="*/ 4009104 w 4981437"/>
              <a:gd name="connsiteY2" fmla="*/ 4176857 h 4176857"/>
              <a:gd name="connsiteX3" fmla="*/ 0 w 4981437"/>
              <a:gd name="connsiteY3" fmla="*/ 4154330 h 4176857"/>
              <a:gd name="connsiteX4" fmla="*/ 0 w 4981437"/>
              <a:gd name="connsiteY4" fmla="*/ 0 h 4176857"/>
              <a:gd name="connsiteX0" fmla="*/ 0 w 4981437"/>
              <a:gd name="connsiteY0" fmla="*/ 0 h 4161839"/>
              <a:gd name="connsiteX1" fmla="*/ 4981437 w 4981437"/>
              <a:gd name="connsiteY1" fmla="*/ 880 h 4161839"/>
              <a:gd name="connsiteX2" fmla="*/ 4009104 w 4981437"/>
              <a:gd name="connsiteY2" fmla="*/ 4161839 h 4161839"/>
              <a:gd name="connsiteX3" fmla="*/ 0 w 4981437"/>
              <a:gd name="connsiteY3" fmla="*/ 4154330 h 4161839"/>
              <a:gd name="connsiteX4" fmla="*/ 0 w 4981437"/>
              <a:gd name="connsiteY4" fmla="*/ 0 h 4161839"/>
              <a:gd name="connsiteX0" fmla="*/ 0 w 4981437"/>
              <a:gd name="connsiteY0" fmla="*/ 0 h 4154330"/>
              <a:gd name="connsiteX1" fmla="*/ 4981437 w 4981437"/>
              <a:gd name="connsiteY1" fmla="*/ 880 h 4154330"/>
              <a:gd name="connsiteX2" fmla="*/ 4017342 w 4981437"/>
              <a:gd name="connsiteY2" fmla="*/ 4154330 h 4154330"/>
              <a:gd name="connsiteX3" fmla="*/ 0 w 4981437"/>
              <a:gd name="connsiteY3" fmla="*/ 4154330 h 4154330"/>
              <a:gd name="connsiteX4" fmla="*/ 0 w 4981437"/>
              <a:gd name="connsiteY4" fmla="*/ 0 h 4154330"/>
              <a:gd name="connsiteX0" fmla="*/ 0 w 4981437"/>
              <a:gd name="connsiteY0" fmla="*/ 0 h 4162665"/>
              <a:gd name="connsiteX1" fmla="*/ 4981437 w 4981437"/>
              <a:gd name="connsiteY1" fmla="*/ 880 h 4162665"/>
              <a:gd name="connsiteX2" fmla="*/ 4108782 w 4981437"/>
              <a:gd name="connsiteY2" fmla="*/ 4162665 h 4162665"/>
              <a:gd name="connsiteX3" fmla="*/ 0 w 4981437"/>
              <a:gd name="connsiteY3" fmla="*/ 4154330 h 4162665"/>
              <a:gd name="connsiteX4" fmla="*/ 0 w 4981437"/>
              <a:gd name="connsiteY4" fmla="*/ 0 h 4162665"/>
              <a:gd name="connsiteX0" fmla="*/ 0 w 5531627"/>
              <a:gd name="connsiteY0" fmla="*/ 6184 h 4168849"/>
              <a:gd name="connsiteX1" fmla="*/ 5531627 w 5531627"/>
              <a:gd name="connsiteY1" fmla="*/ 0 h 4168849"/>
              <a:gd name="connsiteX2" fmla="*/ 4108782 w 5531627"/>
              <a:gd name="connsiteY2" fmla="*/ 4168849 h 4168849"/>
              <a:gd name="connsiteX3" fmla="*/ 0 w 5531627"/>
              <a:gd name="connsiteY3" fmla="*/ 4160514 h 4168849"/>
              <a:gd name="connsiteX4" fmla="*/ 0 w 5531627"/>
              <a:gd name="connsiteY4" fmla="*/ 6184 h 4168849"/>
              <a:gd name="connsiteX0" fmla="*/ 0 w 5531627"/>
              <a:gd name="connsiteY0" fmla="*/ 6184 h 4168849"/>
              <a:gd name="connsiteX1" fmla="*/ 5531627 w 5531627"/>
              <a:gd name="connsiteY1" fmla="*/ 0 h 4168849"/>
              <a:gd name="connsiteX2" fmla="*/ 4565982 w 5531627"/>
              <a:gd name="connsiteY2" fmla="*/ 4168849 h 4168849"/>
              <a:gd name="connsiteX3" fmla="*/ 0 w 5531627"/>
              <a:gd name="connsiteY3" fmla="*/ 4160514 h 4168849"/>
              <a:gd name="connsiteX4" fmla="*/ 0 w 5531627"/>
              <a:gd name="connsiteY4" fmla="*/ 6184 h 4168849"/>
              <a:gd name="connsiteX0" fmla="*/ 0 w 5549208"/>
              <a:gd name="connsiteY0" fmla="*/ 6184 h 4160514"/>
              <a:gd name="connsiteX1" fmla="*/ 5531627 w 5549208"/>
              <a:gd name="connsiteY1" fmla="*/ 0 h 4160514"/>
              <a:gd name="connsiteX2" fmla="*/ 5549208 w 5549208"/>
              <a:gd name="connsiteY2" fmla="*/ 4159887 h 4160514"/>
              <a:gd name="connsiteX3" fmla="*/ 0 w 5549208"/>
              <a:gd name="connsiteY3" fmla="*/ 4160514 h 4160514"/>
              <a:gd name="connsiteX4" fmla="*/ 0 w 5549208"/>
              <a:gd name="connsiteY4" fmla="*/ 6184 h 4160514"/>
              <a:gd name="connsiteX0" fmla="*/ 0 w 5532568"/>
              <a:gd name="connsiteY0" fmla="*/ 6184 h 4168849"/>
              <a:gd name="connsiteX1" fmla="*/ 5531627 w 5532568"/>
              <a:gd name="connsiteY1" fmla="*/ 0 h 4168849"/>
              <a:gd name="connsiteX2" fmla="*/ 5519711 w 5532568"/>
              <a:gd name="connsiteY2" fmla="*/ 4168849 h 4168849"/>
              <a:gd name="connsiteX3" fmla="*/ 0 w 5532568"/>
              <a:gd name="connsiteY3" fmla="*/ 4160514 h 4168849"/>
              <a:gd name="connsiteX4" fmla="*/ 0 w 5532568"/>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6184 h 4168849"/>
              <a:gd name="connsiteX1" fmla="*/ 5531627 w 5559040"/>
              <a:gd name="connsiteY1" fmla="*/ 0 h 4168849"/>
              <a:gd name="connsiteX2" fmla="*/ 5559040 w 5559040"/>
              <a:gd name="connsiteY2" fmla="*/ 4168849 h 4168849"/>
              <a:gd name="connsiteX3" fmla="*/ 0 w 5559040"/>
              <a:gd name="connsiteY3" fmla="*/ 4160514 h 4168849"/>
              <a:gd name="connsiteX4" fmla="*/ 0 w 5559040"/>
              <a:gd name="connsiteY4" fmla="*/ 6184 h 4168849"/>
              <a:gd name="connsiteX0" fmla="*/ 0 w 5559040"/>
              <a:gd name="connsiteY0" fmla="*/ 0 h 4162665"/>
              <a:gd name="connsiteX1" fmla="*/ 5541460 w 5559040"/>
              <a:gd name="connsiteY1" fmla="*/ 2778 h 4162665"/>
              <a:gd name="connsiteX2" fmla="*/ 5559040 w 5559040"/>
              <a:gd name="connsiteY2" fmla="*/ 4162665 h 4162665"/>
              <a:gd name="connsiteX3" fmla="*/ 0 w 5559040"/>
              <a:gd name="connsiteY3" fmla="*/ 4154330 h 4162665"/>
              <a:gd name="connsiteX4" fmla="*/ 0 w 5559040"/>
              <a:gd name="connsiteY4" fmla="*/ 0 h 4162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59040" h="4162665">
                <a:moveTo>
                  <a:pt x="0" y="0"/>
                </a:moveTo>
                <a:lnTo>
                  <a:pt x="5541460" y="2778"/>
                </a:lnTo>
                <a:lnTo>
                  <a:pt x="5559040" y="4162665"/>
                </a:lnTo>
                <a:lnTo>
                  <a:pt x="0" y="4154330"/>
                </a:lnTo>
                <a:lnTo>
                  <a:pt x="0" y="0"/>
                </a:lnTo>
                <a:close/>
              </a:path>
            </a:pathLst>
          </a:custGeom>
        </p:spPr>
        <p:txBody>
          <a:bodyPr>
            <a:normAutofit/>
          </a:bodyPr>
          <a:lstStyle>
            <a:lvl1pPr>
              <a:lnSpc>
                <a:spcPct val="150000"/>
              </a:lnSpc>
              <a:defRPr sz="2400">
                <a:solidFill>
                  <a:schemeClr val="tx1"/>
                </a:solidFill>
              </a:defRPr>
            </a:lvl1pPr>
            <a:lvl2pPr>
              <a:lnSpc>
                <a:spcPct val="150000"/>
              </a:lnSpc>
              <a:defRPr sz="2000" baseline="0">
                <a:solidFill>
                  <a:schemeClr val="tx1"/>
                </a:solidFill>
              </a:defRPr>
            </a:lvl2pPr>
            <a:lvl3pPr>
              <a:lnSpc>
                <a:spcPct val="150000"/>
              </a:lnSpc>
              <a:defRPr sz="1800">
                <a:solidFill>
                  <a:schemeClr val="accent1"/>
                </a:solidFill>
              </a:defRPr>
            </a:lvl3pPr>
          </a:lstStyle>
          <a:p>
            <a:pPr lvl="0"/>
            <a:r>
              <a:rPr lang="en-US" dirty="0"/>
              <a:t>Text </a:t>
            </a:r>
            <a:r>
              <a:rPr lang="mr-IN" dirty="0"/>
              <a:t>–</a:t>
            </a:r>
            <a:r>
              <a:rPr lang="en-US" dirty="0"/>
              <a:t> Calibri 24pt</a:t>
            </a:r>
          </a:p>
          <a:p>
            <a:pPr lvl="1"/>
            <a:r>
              <a:rPr lang="en-US" dirty="0"/>
              <a:t>Second level, 20pt</a:t>
            </a:r>
          </a:p>
        </p:txBody>
      </p:sp>
      <p:grpSp>
        <p:nvGrpSpPr>
          <p:cNvPr id="8" name="Gruppe 7"/>
          <p:cNvGrpSpPr/>
          <p:nvPr userDrawn="1"/>
        </p:nvGrpSpPr>
        <p:grpSpPr>
          <a:xfrm>
            <a:off x="0" y="0"/>
            <a:ext cx="802800" cy="1052380"/>
            <a:chOff x="0" y="0"/>
            <a:chExt cx="802800" cy="1052380"/>
          </a:xfrm>
        </p:grpSpPr>
        <p:sp>
          <p:nvSpPr>
            <p:cNvPr id="9" name="Rektangel 8"/>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0" name="Bild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2" name="Title Placeholder 14">
            <a:extLst>
              <a:ext uri="{FF2B5EF4-FFF2-40B4-BE49-F238E27FC236}">
                <a16:creationId xmlns:a16="http://schemas.microsoft.com/office/drawing/2014/main" id="{57BC817D-1357-334C-B116-0E6CADFC3A53}"/>
              </a:ext>
            </a:extLst>
          </p:cNvPr>
          <p:cNvSpPr>
            <a:spLocks noGrp="1"/>
          </p:cNvSpPr>
          <p:nvPr>
            <p:ph type="title" hasCustomPrompt="1"/>
          </p:nvPr>
        </p:nvSpPr>
        <p:spPr>
          <a:xfrm>
            <a:off x="934466" y="0"/>
            <a:ext cx="7176441" cy="1210837"/>
          </a:xfrm>
          <a:prstGeom prst="rect">
            <a:avLst/>
          </a:prstGeom>
        </p:spPr>
        <p:txBody>
          <a:bodyPr vert="horz" wrap="square" lIns="91440" tIns="45720" rIns="91440" bIns="45720" rtlCol="0" anchor="b">
            <a:normAutofit/>
          </a:bodyPr>
          <a:lstStyle>
            <a:lvl1pPr>
              <a:defRPr sz="3600" b="1" baseline="0">
                <a:solidFill>
                  <a:schemeClr val="tx1"/>
                </a:solidFill>
                <a:latin typeface="+mn-lt"/>
              </a:defRPr>
            </a:lvl1pPr>
          </a:lstStyle>
          <a:p>
            <a:r>
              <a:rPr lang="nb-NO" dirty="0"/>
              <a:t>Type heading/agenda</a:t>
            </a:r>
            <a:endParaRPr lang="en-US" dirty="0"/>
          </a:p>
        </p:txBody>
      </p:sp>
    </p:spTree>
    <p:extLst>
      <p:ext uri="{BB962C8B-B14F-4D97-AF65-F5344CB8AC3E}">
        <p14:creationId xmlns:p14="http://schemas.microsoft.com/office/powerpoint/2010/main" val="1669179491"/>
      </p:ext>
    </p:extLst>
  </p:cSld>
  <p:clrMapOvr>
    <a:masterClrMapping/>
  </p:clrMapOvr>
  <p:extLst mod="1">
    <p:ext uri="{DCECCB84-F9BA-43D5-87BE-67443E8EF086}">
      <p15:sldGuideLst xmlns:p15="http://schemas.microsoft.com/office/powerpoint/2012/main">
        <p15:guide id="1" orient="horz" pos="663">
          <p15:clr>
            <a:srgbClr val="FBAE40"/>
          </p15:clr>
        </p15:guide>
        <p15:guide id="2" pos="733">
          <p15:clr>
            <a:srgbClr val="FBAE40"/>
          </p15:clr>
        </p15:guide>
        <p15:guide id="3" pos="50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lternative agenda">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63500"/>
            <a:ext cx="12192000" cy="6731000"/>
          </a:xfrm>
          <a:prstGeom prst="rect">
            <a:avLst/>
          </a:prstGeom>
        </p:spPr>
      </p:pic>
      <p:sp>
        <p:nvSpPr>
          <p:cNvPr id="20" name="Text Placeholder 11"/>
          <p:cNvSpPr>
            <a:spLocks noGrp="1"/>
          </p:cNvSpPr>
          <p:nvPr>
            <p:ph type="body" sz="quarter" idx="14" hasCustomPrompt="1"/>
          </p:nvPr>
        </p:nvSpPr>
        <p:spPr>
          <a:xfrm>
            <a:off x="932245" y="1432575"/>
            <a:ext cx="4981437" cy="4566742"/>
          </a:xfrm>
          <a:custGeom>
            <a:avLst/>
            <a:gdLst>
              <a:gd name="connsiteX0" fmla="*/ 0 w 5481348"/>
              <a:gd name="connsiteY0" fmla="*/ 0 h 4342053"/>
              <a:gd name="connsiteX1" fmla="*/ 5481348 w 5481348"/>
              <a:gd name="connsiteY1" fmla="*/ 0 h 4342053"/>
              <a:gd name="connsiteX2" fmla="*/ 5481348 w 5481348"/>
              <a:gd name="connsiteY2" fmla="*/ 4342053 h 4342053"/>
              <a:gd name="connsiteX3" fmla="*/ 0 w 5481348"/>
              <a:gd name="connsiteY3" fmla="*/ 4342053 h 4342053"/>
              <a:gd name="connsiteX4" fmla="*/ 0 w 5481348"/>
              <a:gd name="connsiteY4" fmla="*/ 0 h 4342053"/>
              <a:gd name="connsiteX0" fmla="*/ 0 w 5481348"/>
              <a:gd name="connsiteY0" fmla="*/ 0 h 4342053"/>
              <a:gd name="connsiteX1" fmla="*/ 5481348 w 5481348"/>
              <a:gd name="connsiteY1" fmla="*/ 0 h 4342053"/>
              <a:gd name="connsiteX2" fmla="*/ 4467557 w 5481348"/>
              <a:gd name="connsiteY2" fmla="*/ 4342053 h 4342053"/>
              <a:gd name="connsiteX3" fmla="*/ 0 w 5481348"/>
              <a:gd name="connsiteY3" fmla="*/ 4342053 h 4342053"/>
              <a:gd name="connsiteX4" fmla="*/ 0 w 5481348"/>
              <a:gd name="connsiteY4" fmla="*/ 0 h 4342053"/>
              <a:gd name="connsiteX0" fmla="*/ 0 w 5381957"/>
              <a:gd name="connsiteY0" fmla="*/ 0 h 4342053"/>
              <a:gd name="connsiteX1" fmla="*/ 5381957 w 5381957"/>
              <a:gd name="connsiteY1" fmla="*/ 9939 h 4342053"/>
              <a:gd name="connsiteX2" fmla="*/ 4467557 w 5381957"/>
              <a:gd name="connsiteY2" fmla="*/ 4342053 h 4342053"/>
              <a:gd name="connsiteX3" fmla="*/ 0 w 5381957"/>
              <a:gd name="connsiteY3" fmla="*/ 4342053 h 4342053"/>
              <a:gd name="connsiteX4" fmla="*/ 0 w 5381957"/>
              <a:gd name="connsiteY4" fmla="*/ 0 h 4342053"/>
              <a:gd name="connsiteX0" fmla="*/ 0 w 5381957"/>
              <a:gd name="connsiteY0" fmla="*/ 0 h 4342053"/>
              <a:gd name="connsiteX1" fmla="*/ 5381957 w 5381957"/>
              <a:gd name="connsiteY1" fmla="*/ 9939 h 4342053"/>
              <a:gd name="connsiteX2" fmla="*/ 4388044 w 5381957"/>
              <a:gd name="connsiteY2" fmla="*/ 4342053 h 4342053"/>
              <a:gd name="connsiteX3" fmla="*/ 0 w 5381957"/>
              <a:gd name="connsiteY3" fmla="*/ 4342053 h 4342053"/>
              <a:gd name="connsiteX4" fmla="*/ 0 w 5381957"/>
              <a:gd name="connsiteY4" fmla="*/ 0 h 4342053"/>
              <a:gd name="connsiteX0" fmla="*/ 0 w 5352140"/>
              <a:gd name="connsiteY0" fmla="*/ 0 h 4342053"/>
              <a:gd name="connsiteX1" fmla="*/ 5352140 w 5352140"/>
              <a:gd name="connsiteY1" fmla="*/ 18999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4388044 w 5352140"/>
              <a:gd name="connsiteY2" fmla="*/ 4342053 h 4342053"/>
              <a:gd name="connsiteX3" fmla="*/ 0 w 5352140"/>
              <a:gd name="connsiteY3" fmla="*/ 4342053 h 4342053"/>
              <a:gd name="connsiteX4" fmla="*/ 0 w 5352140"/>
              <a:gd name="connsiteY4" fmla="*/ 0 h 4342053"/>
              <a:gd name="connsiteX0" fmla="*/ 0 w 5352140"/>
              <a:gd name="connsiteY0" fmla="*/ 0 h 4342053"/>
              <a:gd name="connsiteX1" fmla="*/ 5352140 w 5352140"/>
              <a:gd name="connsiteY1" fmla="*/ 880 h 4342053"/>
              <a:gd name="connsiteX2" fmla="*/ 3984390 w 5352140"/>
              <a:gd name="connsiteY2" fmla="*/ 4342053 h 4342053"/>
              <a:gd name="connsiteX3" fmla="*/ 0 w 5352140"/>
              <a:gd name="connsiteY3" fmla="*/ 4342053 h 4342053"/>
              <a:gd name="connsiteX4" fmla="*/ 0 w 5352140"/>
              <a:gd name="connsiteY4" fmla="*/ 0 h 4342053"/>
              <a:gd name="connsiteX0" fmla="*/ 0 w 5006151"/>
              <a:gd name="connsiteY0" fmla="*/ 0 h 4342053"/>
              <a:gd name="connsiteX1" fmla="*/ 5006151 w 5006151"/>
              <a:gd name="connsiteY1" fmla="*/ 8389 h 4342053"/>
              <a:gd name="connsiteX2" fmla="*/ 3984390 w 5006151"/>
              <a:gd name="connsiteY2" fmla="*/ 4342053 h 4342053"/>
              <a:gd name="connsiteX3" fmla="*/ 0 w 5006151"/>
              <a:gd name="connsiteY3" fmla="*/ 4342053 h 4342053"/>
              <a:gd name="connsiteX4" fmla="*/ 0 w 5006151"/>
              <a:gd name="connsiteY4" fmla="*/ 0 h 4342053"/>
              <a:gd name="connsiteX0" fmla="*/ 0 w 4981437"/>
              <a:gd name="connsiteY0" fmla="*/ 0 h 4342053"/>
              <a:gd name="connsiteX1" fmla="*/ 4981437 w 4981437"/>
              <a:gd name="connsiteY1" fmla="*/ 15898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342053 h 4342053"/>
              <a:gd name="connsiteX4" fmla="*/ 0 w 4981437"/>
              <a:gd name="connsiteY4" fmla="*/ 0 h 4342053"/>
              <a:gd name="connsiteX0" fmla="*/ 0 w 4981437"/>
              <a:gd name="connsiteY0" fmla="*/ 0 h 4342053"/>
              <a:gd name="connsiteX1" fmla="*/ 4981437 w 4981437"/>
              <a:gd name="connsiteY1" fmla="*/ 880 h 4342053"/>
              <a:gd name="connsiteX2" fmla="*/ 3984390 w 4981437"/>
              <a:gd name="connsiteY2" fmla="*/ 4342053 h 4342053"/>
              <a:gd name="connsiteX3" fmla="*/ 0 w 4981437"/>
              <a:gd name="connsiteY3" fmla="*/ 4154330 h 4342053"/>
              <a:gd name="connsiteX4" fmla="*/ 0 w 4981437"/>
              <a:gd name="connsiteY4" fmla="*/ 0 h 4342053"/>
              <a:gd name="connsiteX0" fmla="*/ 0 w 4981437"/>
              <a:gd name="connsiteY0" fmla="*/ 0 h 4176857"/>
              <a:gd name="connsiteX1" fmla="*/ 4981437 w 4981437"/>
              <a:gd name="connsiteY1" fmla="*/ 880 h 4176857"/>
              <a:gd name="connsiteX2" fmla="*/ 4009104 w 4981437"/>
              <a:gd name="connsiteY2" fmla="*/ 4176857 h 4176857"/>
              <a:gd name="connsiteX3" fmla="*/ 0 w 4981437"/>
              <a:gd name="connsiteY3" fmla="*/ 4154330 h 4176857"/>
              <a:gd name="connsiteX4" fmla="*/ 0 w 4981437"/>
              <a:gd name="connsiteY4" fmla="*/ 0 h 4176857"/>
              <a:gd name="connsiteX0" fmla="*/ 0 w 4981437"/>
              <a:gd name="connsiteY0" fmla="*/ 0 h 4161839"/>
              <a:gd name="connsiteX1" fmla="*/ 4981437 w 4981437"/>
              <a:gd name="connsiteY1" fmla="*/ 880 h 4161839"/>
              <a:gd name="connsiteX2" fmla="*/ 4009104 w 4981437"/>
              <a:gd name="connsiteY2" fmla="*/ 4161839 h 4161839"/>
              <a:gd name="connsiteX3" fmla="*/ 0 w 4981437"/>
              <a:gd name="connsiteY3" fmla="*/ 4154330 h 4161839"/>
              <a:gd name="connsiteX4" fmla="*/ 0 w 4981437"/>
              <a:gd name="connsiteY4" fmla="*/ 0 h 4161839"/>
              <a:gd name="connsiteX0" fmla="*/ 0 w 4981437"/>
              <a:gd name="connsiteY0" fmla="*/ 0 h 4154330"/>
              <a:gd name="connsiteX1" fmla="*/ 4981437 w 4981437"/>
              <a:gd name="connsiteY1" fmla="*/ 880 h 4154330"/>
              <a:gd name="connsiteX2" fmla="*/ 4017342 w 4981437"/>
              <a:gd name="connsiteY2" fmla="*/ 4154330 h 4154330"/>
              <a:gd name="connsiteX3" fmla="*/ 0 w 4981437"/>
              <a:gd name="connsiteY3" fmla="*/ 4154330 h 4154330"/>
              <a:gd name="connsiteX4" fmla="*/ 0 w 4981437"/>
              <a:gd name="connsiteY4" fmla="*/ 0 h 4154330"/>
              <a:gd name="connsiteX0" fmla="*/ 0 w 4981437"/>
              <a:gd name="connsiteY0" fmla="*/ 0 h 4162665"/>
              <a:gd name="connsiteX1" fmla="*/ 4981437 w 4981437"/>
              <a:gd name="connsiteY1" fmla="*/ 880 h 4162665"/>
              <a:gd name="connsiteX2" fmla="*/ 4108782 w 4981437"/>
              <a:gd name="connsiteY2" fmla="*/ 4162665 h 4162665"/>
              <a:gd name="connsiteX3" fmla="*/ 0 w 4981437"/>
              <a:gd name="connsiteY3" fmla="*/ 4154330 h 4162665"/>
              <a:gd name="connsiteX4" fmla="*/ 0 w 4981437"/>
              <a:gd name="connsiteY4" fmla="*/ 0 h 4162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1437" h="4162665">
                <a:moveTo>
                  <a:pt x="0" y="0"/>
                </a:moveTo>
                <a:lnTo>
                  <a:pt x="4981437" y="880"/>
                </a:lnTo>
                <a:lnTo>
                  <a:pt x="4108782" y="4162665"/>
                </a:lnTo>
                <a:lnTo>
                  <a:pt x="0" y="4154330"/>
                </a:lnTo>
                <a:lnTo>
                  <a:pt x="0" y="0"/>
                </a:lnTo>
                <a:close/>
              </a:path>
            </a:pathLst>
          </a:custGeom>
        </p:spPr>
        <p:txBody>
          <a:bodyPr>
            <a:normAutofit/>
          </a:bodyPr>
          <a:lstStyle>
            <a:lvl1pPr>
              <a:lnSpc>
                <a:spcPct val="150000"/>
              </a:lnSpc>
              <a:defRPr sz="2400">
                <a:solidFill>
                  <a:schemeClr val="tx1"/>
                </a:solidFill>
              </a:defRPr>
            </a:lvl1pPr>
            <a:lvl2pPr>
              <a:lnSpc>
                <a:spcPct val="150000"/>
              </a:lnSpc>
              <a:defRPr sz="2000" baseline="0">
                <a:solidFill>
                  <a:schemeClr val="tx1"/>
                </a:solidFill>
              </a:defRPr>
            </a:lvl2pPr>
            <a:lvl3pPr>
              <a:lnSpc>
                <a:spcPct val="150000"/>
              </a:lnSpc>
              <a:defRPr sz="1800">
                <a:solidFill>
                  <a:schemeClr val="accent1"/>
                </a:solidFill>
              </a:defRPr>
            </a:lvl3pPr>
          </a:lstStyle>
          <a:p>
            <a:pPr lvl="0"/>
            <a:r>
              <a:rPr lang="en-US" dirty="0"/>
              <a:t>Text </a:t>
            </a:r>
            <a:r>
              <a:rPr lang="mr-IN" dirty="0"/>
              <a:t>–</a:t>
            </a:r>
            <a:r>
              <a:rPr lang="en-US" dirty="0"/>
              <a:t> Calibri 24pt</a:t>
            </a:r>
          </a:p>
          <a:p>
            <a:pPr lvl="1"/>
            <a:r>
              <a:rPr lang="en-US" dirty="0"/>
              <a:t>Second level, 20pt</a:t>
            </a:r>
          </a:p>
        </p:txBody>
      </p:sp>
      <p:grpSp>
        <p:nvGrpSpPr>
          <p:cNvPr id="8" name="Gruppe 7"/>
          <p:cNvGrpSpPr/>
          <p:nvPr userDrawn="1"/>
        </p:nvGrpSpPr>
        <p:grpSpPr>
          <a:xfrm>
            <a:off x="0" y="0"/>
            <a:ext cx="802800" cy="1052380"/>
            <a:chOff x="0" y="0"/>
            <a:chExt cx="802800" cy="1052380"/>
          </a:xfrm>
        </p:grpSpPr>
        <p:sp>
          <p:nvSpPr>
            <p:cNvPr id="9" name="Rektangel 8"/>
            <p:cNvSpPr/>
            <p:nvPr/>
          </p:nvSpPr>
          <p:spPr>
            <a:xfrm>
              <a:off x="0" y="0"/>
              <a:ext cx="802800" cy="10523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pic>
          <p:nvPicPr>
            <p:cNvPr id="10" name="Bilde 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5400" y="543147"/>
              <a:ext cx="432000" cy="320727"/>
            </a:xfrm>
            <a:prstGeom prst="rect">
              <a:avLst/>
            </a:prstGeom>
          </p:spPr>
        </p:pic>
      </p:grpSp>
      <p:sp>
        <p:nvSpPr>
          <p:cNvPr id="13" name="Title Placeholder 14">
            <a:extLst>
              <a:ext uri="{FF2B5EF4-FFF2-40B4-BE49-F238E27FC236}">
                <a16:creationId xmlns:a16="http://schemas.microsoft.com/office/drawing/2014/main" id="{5688A7B1-9E13-3249-96D2-AC63D21F189A}"/>
              </a:ext>
            </a:extLst>
          </p:cNvPr>
          <p:cNvSpPr>
            <a:spLocks noGrp="1"/>
          </p:cNvSpPr>
          <p:nvPr>
            <p:ph type="title" hasCustomPrompt="1"/>
          </p:nvPr>
        </p:nvSpPr>
        <p:spPr>
          <a:xfrm>
            <a:off x="934466" y="1"/>
            <a:ext cx="7176441" cy="1199534"/>
          </a:xfrm>
          <a:prstGeom prst="rect">
            <a:avLst/>
          </a:prstGeom>
        </p:spPr>
        <p:txBody>
          <a:bodyPr vert="horz" wrap="square" lIns="91440" tIns="45720" rIns="91440" bIns="45720" rtlCol="0" anchor="b">
            <a:normAutofit/>
          </a:bodyPr>
          <a:lstStyle>
            <a:lvl1pPr>
              <a:defRPr sz="3600" b="1" baseline="0">
                <a:latin typeface="+mn-lt"/>
              </a:defRPr>
            </a:lvl1pPr>
          </a:lstStyle>
          <a:p>
            <a:r>
              <a:rPr lang="nb-NO" dirty="0"/>
              <a:t>Type heading/agenda</a:t>
            </a:r>
            <a:endParaRPr lang="en-US" dirty="0"/>
          </a:p>
        </p:txBody>
      </p:sp>
    </p:spTree>
    <p:extLst>
      <p:ext uri="{BB962C8B-B14F-4D97-AF65-F5344CB8AC3E}">
        <p14:creationId xmlns:p14="http://schemas.microsoft.com/office/powerpoint/2010/main" val="2147550231"/>
      </p:ext>
    </p:extLst>
  </p:cSld>
  <p:clrMapOvr>
    <a:masterClrMapping/>
  </p:clrMapOvr>
  <p:extLst mod="1">
    <p:ext uri="{DCECCB84-F9BA-43D5-87BE-67443E8EF086}">
      <p15:sldGuideLst xmlns:p15="http://schemas.microsoft.com/office/powerpoint/2012/main">
        <p15:guide id="1" orient="horz" pos="663">
          <p15:clr>
            <a:srgbClr val="FBAE40"/>
          </p15:clr>
        </p15:guide>
        <p15:guide id="2" pos="733">
          <p15:clr>
            <a:srgbClr val="FBAE40"/>
          </p15:clr>
        </p15:guide>
        <p15:guide id="3" pos="506">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8427959"/>
      </p:ext>
    </p:extLst>
  </p:cSld>
  <p:clrMap bg1="lt1" tx1="dk1" bg2="lt2" tx2="dk2" accent1="accent1" accent2="accent2" accent3="accent3" accent4="accent4" accent5="accent5" accent6="accent6" hlink="hlink" folHlink="folHlink"/>
  <p:sldLayoutIdLst>
    <p:sldLayoutId id="2147483798" r:id="rId1"/>
    <p:sldLayoutId id="2147483784" r:id="rId2"/>
    <p:sldLayoutId id="2147483783" r:id="rId3"/>
    <p:sldLayoutId id="2147483786" r:id="rId4"/>
    <p:sldLayoutId id="2147483799" r:id="rId5"/>
    <p:sldLayoutId id="2147483775" r:id="rId6"/>
    <p:sldLayoutId id="2147483787" r:id="rId7"/>
    <p:sldLayoutId id="2147483790" r:id="rId8"/>
    <p:sldLayoutId id="2147483757" r:id="rId9"/>
    <p:sldLayoutId id="2147483650" r:id="rId10"/>
    <p:sldLayoutId id="2147483791" r:id="rId11"/>
    <p:sldLayoutId id="2147483759" r:id="rId12"/>
    <p:sldLayoutId id="2147483742" r:id="rId13"/>
    <p:sldLayoutId id="2147483743" r:id="rId14"/>
    <p:sldLayoutId id="2147483745" r:id="rId15"/>
    <p:sldLayoutId id="2147483763" r:id="rId16"/>
    <p:sldLayoutId id="2147483762" r:id="rId17"/>
    <p:sldLayoutId id="2147483761" r:id="rId18"/>
    <p:sldLayoutId id="2147483760" r:id="rId19"/>
    <p:sldLayoutId id="2147483750" r:id="rId20"/>
    <p:sldLayoutId id="2147483778" r:id="rId21"/>
    <p:sldLayoutId id="2147483777" r:id="rId22"/>
    <p:sldLayoutId id="2147483748" r:id="rId23"/>
    <p:sldLayoutId id="2147483749" r:id="rId24"/>
    <p:sldLayoutId id="2147483746" r:id="rId25"/>
    <p:sldLayoutId id="2147483747" r:id="rId26"/>
    <p:sldLayoutId id="2147483788" r:id="rId27"/>
    <p:sldLayoutId id="2147483789" r:id="rId28"/>
    <p:sldLayoutId id="2147483800" r:id="rId29"/>
    <p:sldLayoutId id="2147483796" r:id="rId30"/>
    <p:sldLayoutId id="2147483674" r:id="rId31"/>
    <p:sldLayoutId id="2147483744" r:id="rId32"/>
    <p:sldLayoutId id="2147483655" r:id="rId33"/>
    <p:sldLayoutId id="2147483656" r:id="rId34"/>
    <p:sldLayoutId id="2147483657" r:id="rId35"/>
    <p:sldLayoutId id="2147483659" r:id="rId36"/>
    <p:sldLayoutId id="2147483769" r:id="rId37"/>
    <p:sldLayoutId id="2147483766" r:id="rId38"/>
    <p:sldLayoutId id="2147483795" r:id="rId39"/>
    <p:sldLayoutId id="2147483793" r:id="rId40"/>
    <p:sldLayoutId id="2147483770" r:id="rId41"/>
    <p:sldLayoutId id="2147483771" r:id="rId42"/>
    <p:sldLayoutId id="2147483772" r:id="rId43"/>
    <p:sldLayoutId id="2147483773" r:id="rId44"/>
    <p:sldLayoutId id="2147483765" r:id="rId45"/>
    <p:sldLayoutId id="2147483661" r:id="rId46"/>
    <p:sldLayoutId id="2147483797" r:id="rId47"/>
    <p:sldLayoutId id="2147483802" r:id="rId48"/>
    <p:sldLayoutId id="2147483803" r:id="rId49"/>
    <p:sldLayoutId id="2147483804" r:id="rId50"/>
  </p:sldLayoutIdLst>
  <p:txStyles>
    <p:titleStyle>
      <a:lvl1pPr algn="l" defTabSz="914400" rtl="0" eaLnBrk="1" latinLnBrk="0" hangingPunct="1">
        <a:lnSpc>
          <a:spcPct val="90000"/>
        </a:lnSpc>
        <a:spcBef>
          <a:spcPct val="0"/>
        </a:spcBef>
        <a:buNone/>
        <a:defRPr sz="2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8.xml"/></Relationships>
</file>

<file path=ppt/slides/_rels/slide10.xml.rels><?xml version="1.0" encoding="UTF-8" standalone="yes"?>
<Relationships xmlns="http://schemas.openxmlformats.org/package/2006/relationships"><Relationship Id="rId3" Type="http://schemas.openxmlformats.org/officeDocument/2006/relationships/hyperlink" Target="https://azure.microsoft.com/nb-no/services/cognitive-services/face/" TargetMode="External"/><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hyperlink" Target="https://azure.microsoft.com/pricing/member-offers/msdn-benefits-details/?WT.mc_id=A261C142F" TargetMode="External"/><Relationship Id="rId2" Type="http://schemas.openxmlformats.org/officeDocument/2006/relationships/hyperlink" Target="https://azure.microsoft.com/pricing/free-trial/?WT.mc_id=A261C142F" TargetMode="External"/><Relationship Id="rId1" Type="http://schemas.openxmlformats.org/officeDocument/2006/relationships/slideLayout" Target="../slideLayouts/slideLayout10.xml"/><Relationship Id="rId4" Type="http://schemas.openxmlformats.org/officeDocument/2006/relationships/hyperlink" Target="https://www.visualstudio.com/products/visual-studio-dev-essentials-vs" TargetMode="External"/></Relationships>
</file>

<file path=ppt/slides/_rels/slide12.xml.rels><?xml version="1.0" encoding="UTF-8" standalone="yes"?>
<Relationships xmlns="http://schemas.openxmlformats.org/package/2006/relationships"><Relationship Id="rId2" Type="http://schemas.openxmlformats.org/officeDocument/2006/relationships/hyperlink" Target="https://github.com/StargrrlMoonlight/Oslo-Xamarin-Meetup" TargetMode="Externa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hyperlink" Target="https://github.com/StargrrlMoonlight/Oslo-Xamarin-Meetup" TargetMode="Externa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image" Target="../media/image21.tiff"/><Relationship Id="rId1" Type="http://schemas.openxmlformats.org/officeDocument/2006/relationships/slideLayout" Target="../slideLayouts/slideLayout50.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1.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0" y="-44517"/>
            <a:ext cx="12293600" cy="6917620"/>
          </a:xfrm>
          <a:prstGeom prst="rect">
            <a:avLst/>
          </a:prstGeom>
        </p:spPr>
      </p:pic>
      <p:sp>
        <p:nvSpPr>
          <p:cNvPr id="5" name="Text Placeholder 4"/>
          <p:cNvSpPr>
            <a:spLocks noGrp="1"/>
          </p:cNvSpPr>
          <p:nvPr>
            <p:ph type="body" sz="quarter" idx="10"/>
          </p:nvPr>
        </p:nvSpPr>
        <p:spPr>
          <a:xfrm>
            <a:off x="1128888" y="2303124"/>
            <a:ext cx="10094635" cy="2257588"/>
          </a:xfrm>
        </p:spPr>
        <p:txBody>
          <a:bodyPr>
            <a:noAutofit/>
          </a:bodyPr>
          <a:lstStyle/>
          <a:p>
            <a:r>
              <a:rPr lang="en-US" b="1" dirty="0">
                <a:latin typeface="Source Sans Pro" panose="020B0503030403020204" pitchFamily="34" charset="0"/>
                <a:ea typeface="Source Sans Pro" panose="020B0503030403020204" pitchFamily="34" charset="0"/>
              </a:rPr>
              <a:t>Smarter apps with Artificial Intelligence (AI)</a:t>
            </a:r>
            <a:endParaRPr lang="nb-NO" b="1" dirty="0">
              <a:latin typeface="Source Sans Pro" panose="020B0503030403020204" pitchFamily="34" charset="0"/>
              <a:ea typeface="Source Sans Pro" panose="020B0503030403020204" pitchFamily="34" charset="0"/>
            </a:endParaRPr>
          </a:p>
        </p:txBody>
      </p:sp>
      <p:sp>
        <p:nvSpPr>
          <p:cNvPr id="6" name="Text Placeholder 5"/>
          <p:cNvSpPr>
            <a:spLocks noGrp="1"/>
          </p:cNvSpPr>
          <p:nvPr>
            <p:ph type="body" sz="quarter" idx="12"/>
          </p:nvPr>
        </p:nvSpPr>
        <p:spPr>
          <a:xfrm>
            <a:off x="1128889" y="2050054"/>
            <a:ext cx="4880361" cy="506140"/>
          </a:xfrm>
        </p:spPr>
        <p:txBody>
          <a:bodyPr>
            <a:normAutofit lnSpcReduction="10000"/>
          </a:bodyPr>
          <a:lstStyle/>
          <a:p>
            <a:r>
              <a:rPr lang="nb-NO" dirty="0" smtClean="0">
                <a:latin typeface="Calibri Light" panose="020F0302020204030204" pitchFamily="34" charset="0"/>
                <a:cs typeface="Calibri Light" panose="020F0302020204030204" pitchFamily="34" charset="0"/>
              </a:rPr>
              <a:t>Oslo Xamarin Meetup</a:t>
            </a:r>
            <a:endParaRPr lang="nb-NO" dirty="0">
              <a:latin typeface="Calibri Light" panose="020F0302020204030204" pitchFamily="34" charset="0"/>
              <a:cs typeface="Calibri Light" panose="020F0302020204030204" pitchFamily="34" charset="0"/>
            </a:endParaRPr>
          </a:p>
        </p:txBody>
      </p:sp>
      <p:sp>
        <p:nvSpPr>
          <p:cNvPr id="7" name="Text Placeholder 6"/>
          <p:cNvSpPr>
            <a:spLocks noGrp="1"/>
          </p:cNvSpPr>
          <p:nvPr>
            <p:ph type="body" sz="quarter" idx="13"/>
          </p:nvPr>
        </p:nvSpPr>
        <p:spPr>
          <a:xfrm>
            <a:off x="1128889" y="4801069"/>
            <a:ext cx="3838222" cy="418161"/>
          </a:xfrm>
        </p:spPr>
        <p:txBody>
          <a:bodyPr>
            <a:normAutofit/>
          </a:bodyPr>
          <a:lstStyle/>
          <a:p>
            <a:r>
              <a:rPr lang="nb-NO" dirty="0" smtClean="0"/>
              <a:t>By Monica B. Tvedt, </a:t>
            </a:r>
            <a:r>
              <a:rPr lang="nb-NO" dirty="0" smtClean="0"/>
              <a:t>13</a:t>
            </a:r>
            <a:r>
              <a:rPr lang="nb-NO" dirty="0" smtClean="0"/>
              <a:t>.12.2018</a:t>
            </a:r>
            <a:endParaRPr lang="nb-NO" dirty="0"/>
          </a:p>
        </p:txBody>
      </p:sp>
      <p:sp>
        <p:nvSpPr>
          <p:cNvPr id="4" name="Rectangle 3"/>
          <p:cNvSpPr/>
          <p:nvPr/>
        </p:nvSpPr>
        <p:spPr>
          <a:xfrm>
            <a:off x="9527458" y="-59265"/>
            <a:ext cx="1696065" cy="184382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12292" name="Picture 4" descr="Bilderesultat for xamarin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39749" y="226323"/>
            <a:ext cx="1451999" cy="1451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7030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b-NO" dirty="0" smtClean="0"/>
              <a:t>Using </a:t>
            </a:r>
            <a:r>
              <a:rPr lang="nb-NO" dirty="0" err="1" smtClean="0"/>
              <a:t>Emotions</a:t>
            </a:r>
            <a:r>
              <a:rPr lang="nb-NO" dirty="0" smtClean="0"/>
              <a:t> </a:t>
            </a:r>
            <a:endParaRPr lang="nb-NO" dirty="0"/>
          </a:p>
        </p:txBody>
      </p:sp>
      <p:pic>
        <p:nvPicPr>
          <p:cNvPr id="4" name="Picture 2" descr="https://raw.githubusercontent.com/wiki/Microsoft/XamarinAzure_ShoppingDemoApp/media/CognitiveServices/image1.png"/>
          <p:cNvPicPr>
            <a:picLocks noGrp="1" noChangeAspect="1" noChangeArrowheads="1"/>
          </p:cNvPicPr>
          <p:nvPr>
            <p:ph sz="quarter" idx="15"/>
          </p:nvPr>
        </p:nvPicPr>
        <p:blipFill>
          <a:blip r:embed="rId2">
            <a:extLst>
              <a:ext uri="{28A0092B-C50C-407E-A947-70E740481C1C}">
                <a14:useLocalDpi xmlns:a14="http://schemas.microsoft.com/office/drawing/2010/main" val="0"/>
              </a:ext>
            </a:extLst>
          </a:blip>
          <a:srcRect/>
          <a:stretch>
            <a:fillRect/>
          </a:stretch>
        </p:blipFill>
        <p:spPr bwMode="auto">
          <a:xfrm>
            <a:off x="963047" y="1464129"/>
            <a:ext cx="8981053" cy="425204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963046" y="5730050"/>
            <a:ext cx="8981053" cy="646331"/>
          </a:xfrm>
          <a:prstGeom prst="rect">
            <a:avLst/>
          </a:prstGeom>
        </p:spPr>
        <p:txBody>
          <a:bodyPr wrap="square">
            <a:spAutoFit/>
          </a:bodyPr>
          <a:lstStyle/>
          <a:p>
            <a:r>
              <a:rPr lang="en-US" dirty="0"/>
              <a:t/>
            </a:r>
            <a:br>
              <a:rPr lang="en-US" dirty="0"/>
            </a:br>
            <a:r>
              <a:rPr lang="en-US" dirty="0">
                <a:hlinkClick r:id="rId3"/>
              </a:rPr>
              <a:t>https://azure.microsoft.com/nb-no/services/cognitive-services/face/</a:t>
            </a:r>
            <a:endParaRPr lang="en-US" dirty="0"/>
          </a:p>
        </p:txBody>
      </p:sp>
    </p:spTree>
    <p:extLst>
      <p:ext uri="{BB962C8B-B14F-4D97-AF65-F5344CB8AC3E}">
        <p14:creationId xmlns:p14="http://schemas.microsoft.com/office/powerpoint/2010/main" val="21163930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tekst 2"/>
          <p:cNvSpPr>
            <a:spLocks noGrp="1"/>
          </p:cNvSpPr>
          <p:nvPr>
            <p:ph sz="quarter" idx="15"/>
          </p:nvPr>
        </p:nvSpPr>
        <p:spPr>
          <a:prstGeom prst="rect">
            <a:avLst/>
          </a:prstGeom>
        </p:spPr>
        <p:txBody>
          <a:bodyPr/>
          <a:lstStyle/>
          <a:p>
            <a:pPr marL="0" indent="0">
              <a:buNone/>
            </a:pPr>
            <a:r>
              <a:rPr lang="en-US" b="1" dirty="0"/>
              <a:t>Sign up for Microsoft </a:t>
            </a:r>
            <a:r>
              <a:rPr lang="en-US" b="1" dirty="0" smtClean="0"/>
              <a:t>Azure</a:t>
            </a:r>
          </a:p>
          <a:p>
            <a:pPr marL="0" indent="0">
              <a:buNone/>
            </a:pPr>
            <a:r>
              <a:rPr lang="en-US" sz="2000" dirty="0"/>
              <a:t>You need an Azure account to complete this tutorial. You can:</a:t>
            </a:r>
            <a:endParaRPr lang="en-US" sz="2000" b="1" dirty="0"/>
          </a:p>
          <a:p>
            <a:r>
              <a:rPr lang="en-US" sz="2000" u="sng" dirty="0">
                <a:hlinkClick r:id="rId2"/>
              </a:rPr>
              <a:t>Open an Azure account for free</a:t>
            </a:r>
            <a:r>
              <a:rPr lang="en-US" sz="2000" dirty="0"/>
              <a:t>. You get credits that can be used to try out paid Azure services. Even after the credits are used up, you can keep the account and use free Azure services and features, such as the </a:t>
            </a:r>
            <a:r>
              <a:rPr lang="en-US" sz="2000" dirty="0" smtClean="0"/>
              <a:t>Web </a:t>
            </a:r>
            <a:r>
              <a:rPr lang="en-US" sz="2000" dirty="0"/>
              <a:t>Apps feature in Azure App Service</a:t>
            </a:r>
            <a:r>
              <a:rPr lang="en-US" sz="2000" dirty="0" smtClean="0"/>
              <a:t>.</a:t>
            </a:r>
          </a:p>
          <a:p>
            <a:r>
              <a:rPr lang="en-US" sz="2000" dirty="0">
                <a:hlinkClick r:id="rId3"/>
              </a:rPr>
              <a:t>Activate Visual Studio subscriber benefits</a:t>
            </a:r>
            <a:r>
              <a:rPr lang="en-US" sz="2000" dirty="0"/>
              <a:t>. Your Visual Studio subscription gives you credits every month that you can use for paid Azure </a:t>
            </a:r>
            <a:r>
              <a:rPr lang="en-US" sz="2000" dirty="0" smtClean="0"/>
              <a:t>services. </a:t>
            </a:r>
          </a:p>
          <a:p>
            <a:r>
              <a:rPr lang="en-US" sz="2000" dirty="0" smtClean="0"/>
              <a:t>Get </a:t>
            </a:r>
            <a:r>
              <a:rPr lang="en-US" sz="2000" dirty="0"/>
              <a:t>credits every month by joining to </a:t>
            </a:r>
            <a:r>
              <a:rPr lang="en-US" sz="2000" dirty="0">
                <a:hlinkClick r:id="rId4"/>
              </a:rPr>
              <a:t>Visual Studio Dev Essentials</a:t>
            </a:r>
            <a:r>
              <a:rPr lang="en-US" sz="2000" dirty="0" smtClean="0"/>
              <a:t>.</a:t>
            </a:r>
          </a:p>
          <a:p>
            <a:endParaRPr lang="en-US" sz="2000" dirty="0" smtClean="0"/>
          </a:p>
          <a:p>
            <a:pPr marL="0" indent="0">
              <a:buNone/>
            </a:pPr>
            <a:r>
              <a:rPr lang="en-US" sz="2000" b="1" dirty="0" smtClean="0"/>
              <a:t>Face API</a:t>
            </a:r>
          </a:p>
          <a:p>
            <a:pPr marL="0" indent="0">
              <a:buNone/>
            </a:pPr>
            <a:r>
              <a:rPr lang="en-US" sz="2000" dirty="0" smtClean="0"/>
              <a:t>You need to subscribe to the Face API to get an API key and endpoint-URI which we will use in our app.</a:t>
            </a:r>
          </a:p>
          <a:p>
            <a:r>
              <a:rPr lang="en-US" sz="2000" dirty="0" smtClean="0"/>
              <a:t>Search </a:t>
            </a:r>
            <a:r>
              <a:rPr lang="en-US" sz="2000" dirty="0"/>
              <a:t>for “Cognitive Services</a:t>
            </a:r>
            <a:r>
              <a:rPr lang="en-US" sz="2000" dirty="0" smtClean="0"/>
              <a:t>” in the Azure Portal, click “Add”, Find the Face API under “Cognitive Services”</a:t>
            </a:r>
            <a:endParaRPr lang="nb-NO" sz="2000" dirty="0" smtClean="0"/>
          </a:p>
        </p:txBody>
      </p:sp>
      <p:sp>
        <p:nvSpPr>
          <p:cNvPr id="2" name="Tittel 1">
            <a:extLst>
              <a:ext uri="{FF2B5EF4-FFF2-40B4-BE49-F238E27FC236}">
                <a16:creationId xmlns:a16="http://schemas.microsoft.com/office/drawing/2014/main" id="{579C432A-7315-524A-98AC-81111F562A65}"/>
              </a:ext>
            </a:extLst>
          </p:cNvPr>
          <p:cNvSpPr>
            <a:spLocks noGrp="1"/>
          </p:cNvSpPr>
          <p:nvPr>
            <p:ph type="title"/>
          </p:nvPr>
        </p:nvSpPr>
        <p:spPr/>
        <p:txBody>
          <a:bodyPr/>
          <a:lstStyle/>
          <a:p>
            <a:r>
              <a:rPr lang="nb-NO" dirty="0" err="1" smtClean="0"/>
              <a:t>Azure</a:t>
            </a:r>
            <a:r>
              <a:rPr lang="nb-NO" dirty="0" smtClean="0"/>
              <a:t> – </a:t>
            </a:r>
            <a:r>
              <a:rPr lang="nb-NO" dirty="0" err="1" smtClean="0"/>
              <a:t>Cognitive</a:t>
            </a:r>
            <a:r>
              <a:rPr lang="nb-NO" dirty="0" smtClean="0"/>
              <a:t> Services </a:t>
            </a:r>
            <a:endParaRPr dirty="0"/>
          </a:p>
        </p:txBody>
      </p:sp>
    </p:spTree>
    <p:extLst>
      <p:ext uri="{BB962C8B-B14F-4D97-AF65-F5344CB8AC3E}">
        <p14:creationId xmlns:p14="http://schemas.microsoft.com/office/powerpoint/2010/main" val="378541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tekst 2"/>
          <p:cNvSpPr>
            <a:spLocks noGrp="1"/>
          </p:cNvSpPr>
          <p:nvPr>
            <p:ph sz="quarter" idx="15"/>
          </p:nvPr>
        </p:nvSpPr>
        <p:spPr>
          <a:prstGeom prst="rect">
            <a:avLst/>
          </a:prstGeom>
        </p:spPr>
        <p:txBody>
          <a:bodyPr/>
          <a:lstStyle/>
          <a:p>
            <a:pPr marL="0" indent="0">
              <a:buNone/>
            </a:pPr>
            <a:r>
              <a:rPr lang="nb-NO" dirty="0" err="1" smtClean="0"/>
              <a:t>Create</a:t>
            </a:r>
            <a:r>
              <a:rPr lang="nb-NO" dirty="0" smtClean="0"/>
              <a:t> a </a:t>
            </a:r>
            <a:r>
              <a:rPr lang="nb-NO" dirty="0" err="1" smtClean="0"/>
              <a:t>new</a:t>
            </a:r>
            <a:r>
              <a:rPr lang="nb-NO" dirty="0" smtClean="0"/>
              <a:t> </a:t>
            </a:r>
            <a:r>
              <a:rPr lang="nb-NO" dirty="0" err="1" smtClean="0"/>
              <a:t>Xamarin.Forms</a:t>
            </a:r>
            <a:r>
              <a:rPr lang="nb-NO" dirty="0" smtClean="0"/>
              <a:t> </a:t>
            </a:r>
            <a:r>
              <a:rPr lang="nb-NO" dirty="0" err="1" smtClean="0"/>
              <a:t>project</a:t>
            </a:r>
            <a:r>
              <a:rPr lang="nb-NO" dirty="0" smtClean="0"/>
              <a:t> </a:t>
            </a:r>
            <a:r>
              <a:rPr lang="nb-NO" dirty="0" err="1" smtClean="0"/>
              <a:t>named</a:t>
            </a:r>
            <a:r>
              <a:rPr lang="nb-NO" dirty="0" smtClean="0"/>
              <a:t> «</a:t>
            </a:r>
            <a:r>
              <a:rPr lang="nb-NO" dirty="0" err="1" smtClean="0"/>
              <a:t>XamAI</a:t>
            </a:r>
            <a:r>
              <a:rPr lang="nb-NO" dirty="0" smtClean="0"/>
              <a:t>»</a:t>
            </a:r>
            <a:br>
              <a:rPr lang="nb-NO" dirty="0" smtClean="0"/>
            </a:br>
            <a:endParaRPr lang="nb-NO" dirty="0" smtClean="0"/>
          </a:p>
          <a:p>
            <a:pPr marL="914400" lvl="1" indent="-457200">
              <a:buFont typeface="+mj-lt"/>
              <a:buAutoNum type="arabicPeriod"/>
            </a:pPr>
            <a:r>
              <a:rPr lang="nb-NO" dirty="0" smtClean="0"/>
              <a:t>From </a:t>
            </a:r>
            <a:r>
              <a:rPr lang="nb-NO" dirty="0" err="1" smtClean="0"/>
              <a:t>top</a:t>
            </a:r>
            <a:r>
              <a:rPr lang="nb-NO" dirty="0" smtClean="0"/>
              <a:t> </a:t>
            </a:r>
            <a:r>
              <a:rPr lang="nb-NO" dirty="0" err="1" smtClean="0"/>
              <a:t>menu</a:t>
            </a:r>
            <a:r>
              <a:rPr lang="nb-NO" dirty="0" smtClean="0"/>
              <a:t> in Visual Studio: File &gt; New &gt; Project</a:t>
            </a:r>
          </a:p>
          <a:p>
            <a:pPr marL="914400" lvl="1" indent="-457200">
              <a:buFont typeface="+mj-lt"/>
              <a:buAutoNum type="arabicPeriod"/>
            </a:pPr>
            <a:r>
              <a:rPr lang="nb-NO" dirty="0" smtClean="0"/>
              <a:t>Select «</a:t>
            </a:r>
            <a:r>
              <a:rPr lang="nb-NO" dirty="0" err="1" smtClean="0"/>
              <a:t>installed</a:t>
            </a:r>
            <a:r>
              <a:rPr lang="nb-NO" dirty="0" smtClean="0"/>
              <a:t>» &gt; «Visual C#» &gt; «Cross-Platform» &gt; «Mobile </a:t>
            </a:r>
            <a:r>
              <a:rPr lang="nb-NO" dirty="0" err="1" smtClean="0"/>
              <a:t>App</a:t>
            </a:r>
            <a:r>
              <a:rPr lang="nb-NO" dirty="0" smtClean="0"/>
              <a:t> (</a:t>
            </a:r>
            <a:r>
              <a:rPr lang="nb-NO" dirty="0" err="1" smtClean="0"/>
              <a:t>Xamarin.Forms</a:t>
            </a:r>
            <a:r>
              <a:rPr lang="nb-NO" dirty="0" smtClean="0"/>
              <a:t>)»</a:t>
            </a:r>
          </a:p>
          <a:p>
            <a:pPr marL="914400" lvl="1" indent="-457200">
              <a:buFont typeface="+mj-lt"/>
              <a:buAutoNum type="arabicPeriod"/>
            </a:pPr>
            <a:r>
              <a:rPr lang="nb-NO" dirty="0" err="1" smtClean="0"/>
              <a:t>Define</a:t>
            </a:r>
            <a:r>
              <a:rPr lang="nb-NO" dirty="0" smtClean="0"/>
              <a:t> </a:t>
            </a:r>
            <a:r>
              <a:rPr lang="nb-NO" dirty="0" err="1" smtClean="0"/>
              <a:t>the</a:t>
            </a:r>
            <a:r>
              <a:rPr lang="nb-NO" dirty="0" smtClean="0"/>
              <a:t> </a:t>
            </a:r>
            <a:r>
              <a:rPr lang="nb-NO" dirty="0" err="1" smtClean="0"/>
              <a:t>project</a:t>
            </a:r>
            <a:r>
              <a:rPr lang="nb-NO" dirty="0" smtClean="0"/>
              <a:t> </a:t>
            </a:r>
            <a:r>
              <a:rPr lang="nb-NO" dirty="0" err="1" smtClean="0"/>
              <a:t>name</a:t>
            </a:r>
            <a:r>
              <a:rPr lang="nb-NO" dirty="0" smtClean="0"/>
              <a:t> and </a:t>
            </a:r>
            <a:r>
              <a:rPr lang="nb-NO" dirty="0" err="1" smtClean="0"/>
              <a:t>solution</a:t>
            </a:r>
            <a:r>
              <a:rPr lang="nb-NO" dirty="0" smtClean="0"/>
              <a:t> </a:t>
            </a:r>
            <a:r>
              <a:rPr lang="nb-NO" dirty="0" err="1" smtClean="0"/>
              <a:t>name</a:t>
            </a:r>
            <a:r>
              <a:rPr lang="nb-NO" dirty="0" smtClean="0"/>
              <a:t> </a:t>
            </a:r>
            <a:r>
              <a:rPr lang="nb-NO" dirty="0" err="1" smtClean="0"/>
              <a:t>befor</a:t>
            </a:r>
            <a:r>
              <a:rPr lang="nb-NO" dirty="0" smtClean="0"/>
              <a:t> </a:t>
            </a:r>
            <a:r>
              <a:rPr lang="nb-NO" dirty="0" err="1" smtClean="0"/>
              <a:t>clicking</a:t>
            </a:r>
            <a:r>
              <a:rPr lang="nb-NO" dirty="0" smtClean="0"/>
              <a:t> «OK»</a:t>
            </a:r>
          </a:p>
          <a:p>
            <a:pPr marL="914400" lvl="1" indent="-457200">
              <a:buFont typeface="+mj-lt"/>
              <a:buAutoNum type="arabicPeriod"/>
            </a:pPr>
            <a:r>
              <a:rPr lang="nb-NO" dirty="0" err="1" smtClean="0"/>
              <a:t>Next</a:t>
            </a:r>
            <a:r>
              <a:rPr lang="nb-NO" dirty="0" smtClean="0"/>
              <a:t>, </a:t>
            </a:r>
            <a:r>
              <a:rPr lang="nb-NO" dirty="0" err="1" smtClean="0"/>
              <a:t>select</a:t>
            </a:r>
            <a:r>
              <a:rPr lang="nb-NO" dirty="0" smtClean="0"/>
              <a:t> </a:t>
            </a:r>
            <a:r>
              <a:rPr lang="nb-NO" dirty="0" err="1" smtClean="0"/>
              <a:t>the</a:t>
            </a:r>
            <a:r>
              <a:rPr lang="nb-NO" dirty="0" smtClean="0"/>
              <a:t> </a:t>
            </a:r>
            <a:r>
              <a:rPr lang="nb-NO" dirty="0" err="1" smtClean="0"/>
              <a:t>template</a:t>
            </a:r>
            <a:r>
              <a:rPr lang="nb-NO" dirty="0" smtClean="0"/>
              <a:t> «Blank» and </a:t>
            </a:r>
            <a:r>
              <a:rPr lang="nb-NO" dirty="0" err="1" smtClean="0"/>
              <a:t>choose</a:t>
            </a:r>
            <a:r>
              <a:rPr lang="nb-NO" dirty="0" smtClean="0"/>
              <a:t> </a:t>
            </a:r>
            <a:r>
              <a:rPr lang="nb-NO" dirty="0" err="1" smtClean="0"/>
              <a:t>your</a:t>
            </a:r>
            <a:r>
              <a:rPr lang="nb-NO" dirty="0" smtClean="0"/>
              <a:t> </a:t>
            </a:r>
            <a:r>
              <a:rPr lang="nb-NO" dirty="0" err="1" smtClean="0"/>
              <a:t>platforms</a:t>
            </a:r>
            <a:r>
              <a:rPr lang="nb-NO" dirty="0" smtClean="0"/>
              <a:t> (</a:t>
            </a:r>
            <a:r>
              <a:rPr lang="nb-NO" dirty="0" err="1" smtClean="0"/>
              <a:t>iOS</a:t>
            </a:r>
            <a:r>
              <a:rPr lang="nb-NO" dirty="0" smtClean="0"/>
              <a:t> and/or </a:t>
            </a:r>
            <a:r>
              <a:rPr lang="nb-NO" dirty="0" err="1" smtClean="0"/>
              <a:t>Android</a:t>
            </a:r>
            <a:r>
              <a:rPr lang="nb-NO" dirty="0" smtClean="0"/>
              <a:t>). Code </a:t>
            </a:r>
            <a:r>
              <a:rPr lang="nb-NO" dirty="0" err="1" smtClean="0"/>
              <a:t>sharing</a:t>
            </a:r>
            <a:r>
              <a:rPr lang="nb-NO" dirty="0" smtClean="0"/>
              <a:t> </a:t>
            </a:r>
            <a:r>
              <a:rPr lang="nb-NO" dirty="0" err="1" smtClean="0"/>
              <a:t>strategy</a:t>
            </a:r>
            <a:r>
              <a:rPr lang="nb-NO" dirty="0" smtClean="0"/>
              <a:t> is </a:t>
            </a:r>
            <a:r>
              <a:rPr lang="nb-NO" dirty="0" err="1" smtClean="0"/>
              <a:t>set</a:t>
            </a:r>
            <a:r>
              <a:rPr lang="nb-NO" dirty="0" smtClean="0"/>
              <a:t> to .NET standard.</a:t>
            </a:r>
            <a:endParaRPr lang="nb-NO" dirty="0"/>
          </a:p>
          <a:p>
            <a:pPr marL="914400" lvl="1" indent="-457200">
              <a:buFont typeface="+mj-lt"/>
              <a:buAutoNum type="arabicPeriod"/>
            </a:pPr>
            <a:r>
              <a:rPr lang="nb-NO" dirty="0" err="1" smtClean="0"/>
              <a:t>Click</a:t>
            </a:r>
            <a:r>
              <a:rPr lang="nb-NO" dirty="0" smtClean="0"/>
              <a:t> «OK» and </a:t>
            </a:r>
            <a:r>
              <a:rPr lang="nb-NO" dirty="0" err="1" smtClean="0"/>
              <a:t>your</a:t>
            </a:r>
            <a:r>
              <a:rPr lang="nb-NO" dirty="0" smtClean="0"/>
              <a:t> </a:t>
            </a:r>
            <a:r>
              <a:rPr lang="nb-NO" dirty="0" err="1" smtClean="0"/>
              <a:t>project</a:t>
            </a:r>
            <a:r>
              <a:rPr lang="nb-NO" dirty="0" smtClean="0"/>
              <a:t> </a:t>
            </a:r>
            <a:r>
              <a:rPr lang="nb-NO" dirty="0" err="1" smtClean="0"/>
              <a:t>will</a:t>
            </a:r>
            <a:r>
              <a:rPr lang="nb-NO" dirty="0" smtClean="0"/>
              <a:t> be </a:t>
            </a:r>
            <a:r>
              <a:rPr lang="nb-NO" dirty="0" err="1" smtClean="0"/>
              <a:t>created</a:t>
            </a:r>
            <a:r>
              <a:rPr lang="nb-NO" dirty="0" smtClean="0"/>
              <a:t>.</a:t>
            </a:r>
          </a:p>
          <a:p>
            <a:pPr marL="914400" lvl="1" indent="-457200">
              <a:buFont typeface="+mj-lt"/>
              <a:buAutoNum type="arabicPeriod"/>
            </a:pPr>
            <a:endParaRPr lang="en-US" dirty="0"/>
          </a:p>
          <a:p>
            <a:pPr marL="914400" lvl="1" indent="-457200">
              <a:buFont typeface="+mj-lt"/>
              <a:buAutoNum type="arabicPeriod"/>
            </a:pPr>
            <a:endParaRPr lang="en-US" dirty="0" smtClean="0"/>
          </a:p>
          <a:p>
            <a:pPr marL="457200" lvl="1" indent="0">
              <a:buNone/>
            </a:pPr>
            <a:r>
              <a:rPr lang="en-US" i="1" dirty="0" smtClean="0"/>
              <a:t>Find the CPL for this app on GitHub</a:t>
            </a:r>
            <a:r>
              <a:rPr lang="nb-NO" i="1" dirty="0"/>
              <a:t>: </a:t>
            </a:r>
            <a:r>
              <a:rPr lang="nb-NO" i="1" dirty="0" smtClean="0"/>
              <a:t/>
            </a:r>
            <a:br>
              <a:rPr lang="nb-NO" i="1" dirty="0" smtClean="0"/>
            </a:br>
            <a:r>
              <a:rPr lang="nb-NO" i="1" dirty="0" smtClean="0">
                <a:hlinkClick r:id="rId2"/>
              </a:rPr>
              <a:t>https</a:t>
            </a:r>
            <a:r>
              <a:rPr lang="nb-NO" i="1" dirty="0">
                <a:hlinkClick r:id="rId2"/>
              </a:rPr>
              <a:t>://github.com/StargrrlMoonlight/Oslo-Xamarin-Meetup</a:t>
            </a:r>
            <a:endParaRPr lang="nb-NO" i="1" dirty="0"/>
          </a:p>
        </p:txBody>
      </p:sp>
      <p:sp>
        <p:nvSpPr>
          <p:cNvPr id="2" name="Tittel 1">
            <a:extLst>
              <a:ext uri="{FF2B5EF4-FFF2-40B4-BE49-F238E27FC236}">
                <a16:creationId xmlns:a16="http://schemas.microsoft.com/office/drawing/2014/main" id="{579C432A-7315-524A-98AC-81111F562A65}"/>
              </a:ext>
            </a:extLst>
          </p:cNvPr>
          <p:cNvSpPr>
            <a:spLocks noGrp="1"/>
          </p:cNvSpPr>
          <p:nvPr>
            <p:ph type="title"/>
          </p:nvPr>
        </p:nvSpPr>
        <p:spPr/>
        <p:txBody>
          <a:bodyPr/>
          <a:lstStyle/>
          <a:p>
            <a:r>
              <a:rPr lang="nb-NO" dirty="0" smtClean="0"/>
              <a:t>Workshop: </a:t>
            </a:r>
            <a:r>
              <a:rPr lang="nb-NO" dirty="0" err="1" smtClean="0"/>
              <a:t>Creating</a:t>
            </a:r>
            <a:r>
              <a:rPr lang="nb-NO" dirty="0" smtClean="0"/>
              <a:t> </a:t>
            </a:r>
            <a:r>
              <a:rPr lang="nb-NO" dirty="0" err="1" smtClean="0"/>
              <a:t>our</a:t>
            </a:r>
            <a:r>
              <a:rPr lang="nb-NO" dirty="0" smtClean="0"/>
              <a:t> initial </a:t>
            </a:r>
            <a:r>
              <a:rPr lang="nb-NO" dirty="0" err="1" smtClean="0"/>
              <a:t>App</a:t>
            </a:r>
            <a:endParaRPr dirty="0"/>
          </a:p>
        </p:txBody>
      </p:sp>
    </p:spTree>
    <p:extLst>
      <p:ext uri="{BB962C8B-B14F-4D97-AF65-F5344CB8AC3E}">
        <p14:creationId xmlns:p14="http://schemas.microsoft.com/office/powerpoint/2010/main" val="2412257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tekst 2"/>
          <p:cNvSpPr>
            <a:spLocks noGrp="1"/>
          </p:cNvSpPr>
          <p:nvPr>
            <p:ph sz="quarter" idx="15"/>
          </p:nvPr>
        </p:nvSpPr>
        <p:spPr>
          <a:prstGeom prst="rect">
            <a:avLst/>
          </a:prstGeom>
        </p:spPr>
        <p:txBody>
          <a:bodyPr/>
          <a:lstStyle/>
          <a:p>
            <a:pPr marL="0" indent="0">
              <a:buNone/>
            </a:pPr>
            <a:r>
              <a:rPr lang="nb-NO" dirty="0" err="1" smtClean="0"/>
              <a:t>We</a:t>
            </a:r>
            <a:r>
              <a:rPr lang="nb-NO" dirty="0" smtClean="0"/>
              <a:t> </a:t>
            </a:r>
            <a:r>
              <a:rPr lang="nb-NO" dirty="0" err="1" smtClean="0"/>
              <a:t>will</a:t>
            </a:r>
            <a:r>
              <a:rPr lang="nb-NO" dirty="0" smtClean="0"/>
              <a:t> </a:t>
            </a:r>
            <a:r>
              <a:rPr lang="nb-NO" dirty="0" err="1" smtClean="0"/>
              <a:t>use</a:t>
            </a:r>
            <a:r>
              <a:rPr lang="nb-NO" dirty="0" smtClean="0"/>
              <a:t> </a:t>
            </a:r>
            <a:r>
              <a:rPr lang="nb-NO" dirty="0" err="1" smtClean="0"/>
              <a:t>the</a:t>
            </a:r>
            <a:r>
              <a:rPr lang="nb-NO" dirty="0" smtClean="0"/>
              <a:t> </a:t>
            </a:r>
            <a:r>
              <a:rPr lang="nb-NO" dirty="0" err="1"/>
              <a:t>following</a:t>
            </a:r>
            <a:r>
              <a:rPr lang="nb-NO" dirty="0"/>
              <a:t> </a:t>
            </a:r>
            <a:r>
              <a:rPr lang="nb-NO" dirty="0" err="1"/>
              <a:t>NuGet</a:t>
            </a:r>
            <a:r>
              <a:rPr lang="nb-NO" dirty="0"/>
              <a:t> </a:t>
            </a:r>
            <a:r>
              <a:rPr lang="nb-NO" dirty="0" err="1"/>
              <a:t>packages</a:t>
            </a:r>
            <a:r>
              <a:rPr lang="nb-NO" dirty="0"/>
              <a:t>:</a:t>
            </a:r>
          </a:p>
          <a:p>
            <a:pPr marL="0" indent="0">
              <a:buNone/>
            </a:pPr>
            <a:endParaRPr lang="nb-NO" dirty="0"/>
          </a:p>
          <a:p>
            <a:r>
              <a:rPr lang="nb-NO" dirty="0" err="1">
                <a:solidFill>
                  <a:schemeClr val="accent1"/>
                </a:solidFill>
              </a:rPr>
              <a:t>Newtonsoft.Json</a:t>
            </a:r>
            <a:r>
              <a:rPr lang="nb-NO" dirty="0"/>
              <a:t> – </a:t>
            </a:r>
            <a:r>
              <a:rPr lang="nb-NO" dirty="0" err="1"/>
              <a:t>provides</a:t>
            </a:r>
            <a:r>
              <a:rPr lang="nb-NO" dirty="0"/>
              <a:t> a JSON </a:t>
            </a:r>
            <a:r>
              <a:rPr lang="nb-NO" dirty="0" err="1"/>
              <a:t>framework</a:t>
            </a:r>
            <a:r>
              <a:rPr lang="nb-NO" dirty="0"/>
              <a:t> for .NET.</a:t>
            </a:r>
          </a:p>
          <a:p>
            <a:r>
              <a:rPr lang="nb-NO" dirty="0" err="1"/>
              <a:t>PCLStorage</a:t>
            </a:r>
            <a:r>
              <a:rPr lang="nb-NO" dirty="0"/>
              <a:t> – </a:t>
            </a:r>
            <a:r>
              <a:rPr lang="nb-NO" dirty="0" err="1"/>
              <a:t>provides</a:t>
            </a:r>
            <a:r>
              <a:rPr lang="nb-NO" dirty="0"/>
              <a:t> a </a:t>
            </a:r>
            <a:r>
              <a:rPr lang="nb-NO" dirty="0" err="1"/>
              <a:t>set</a:t>
            </a:r>
            <a:r>
              <a:rPr lang="nb-NO" dirty="0"/>
              <a:t> </a:t>
            </a:r>
            <a:r>
              <a:rPr lang="nb-NO" dirty="0" err="1"/>
              <a:t>of</a:t>
            </a:r>
            <a:r>
              <a:rPr lang="nb-NO" dirty="0"/>
              <a:t> cross-</a:t>
            </a:r>
            <a:r>
              <a:rPr lang="nb-NO" dirty="0" err="1"/>
              <a:t>platform</a:t>
            </a:r>
            <a:r>
              <a:rPr lang="nb-NO" dirty="0"/>
              <a:t> </a:t>
            </a:r>
            <a:r>
              <a:rPr lang="nb-NO" dirty="0" err="1"/>
              <a:t>local</a:t>
            </a:r>
            <a:r>
              <a:rPr lang="nb-NO" dirty="0"/>
              <a:t> file IO APIs.</a:t>
            </a:r>
          </a:p>
          <a:p>
            <a:r>
              <a:rPr lang="nb-NO" dirty="0" err="1"/>
              <a:t>sqlite</a:t>
            </a:r>
            <a:r>
              <a:rPr lang="nb-NO" dirty="0"/>
              <a:t>-net-</a:t>
            </a:r>
            <a:r>
              <a:rPr lang="nb-NO" dirty="0" err="1"/>
              <a:t>pcl</a:t>
            </a:r>
            <a:r>
              <a:rPr lang="nb-NO" dirty="0"/>
              <a:t> – </a:t>
            </a:r>
            <a:r>
              <a:rPr lang="nb-NO" dirty="0" err="1"/>
              <a:t>provides</a:t>
            </a:r>
            <a:r>
              <a:rPr lang="nb-NO" dirty="0"/>
              <a:t> </a:t>
            </a:r>
            <a:r>
              <a:rPr lang="nb-NO" dirty="0" err="1"/>
              <a:t>SQLite</a:t>
            </a:r>
            <a:r>
              <a:rPr lang="nb-NO" dirty="0"/>
              <a:t> database </a:t>
            </a:r>
            <a:r>
              <a:rPr lang="nb-NO" dirty="0" err="1"/>
              <a:t>storage</a:t>
            </a:r>
            <a:r>
              <a:rPr lang="nb-NO" dirty="0"/>
              <a:t>.</a:t>
            </a:r>
          </a:p>
          <a:p>
            <a:r>
              <a:rPr lang="nb-NO" dirty="0" err="1">
                <a:solidFill>
                  <a:schemeClr val="accent1"/>
                </a:solidFill>
              </a:rPr>
              <a:t>Xam.Plugin.Media</a:t>
            </a:r>
            <a:r>
              <a:rPr lang="nb-NO" dirty="0"/>
              <a:t> – </a:t>
            </a:r>
            <a:r>
              <a:rPr lang="nb-NO" dirty="0" err="1"/>
              <a:t>provides</a:t>
            </a:r>
            <a:r>
              <a:rPr lang="nb-NO" dirty="0"/>
              <a:t> cross-</a:t>
            </a:r>
            <a:r>
              <a:rPr lang="nb-NO" dirty="0" err="1"/>
              <a:t>platform</a:t>
            </a:r>
            <a:r>
              <a:rPr lang="nb-NO" dirty="0"/>
              <a:t> </a:t>
            </a:r>
            <a:r>
              <a:rPr lang="nb-NO" dirty="0" err="1"/>
              <a:t>photo</a:t>
            </a:r>
            <a:r>
              <a:rPr lang="nb-NO" dirty="0"/>
              <a:t> taking and </a:t>
            </a:r>
            <a:r>
              <a:rPr lang="nb-NO" dirty="0" err="1"/>
              <a:t>picking</a:t>
            </a:r>
            <a:r>
              <a:rPr lang="nb-NO" dirty="0"/>
              <a:t> APIs.</a:t>
            </a:r>
          </a:p>
          <a:p>
            <a:pPr marL="0" indent="0">
              <a:buNone/>
            </a:pPr>
            <a:r>
              <a:rPr lang="nb-NO" dirty="0" smtClean="0"/>
              <a:t/>
            </a:r>
            <a:br>
              <a:rPr lang="nb-NO" dirty="0" smtClean="0"/>
            </a:br>
            <a:r>
              <a:rPr lang="nb-NO" dirty="0" smtClean="0"/>
              <a:t>In </a:t>
            </a:r>
            <a:r>
              <a:rPr lang="nb-NO" dirty="0" err="1"/>
              <a:t>addition</a:t>
            </a:r>
            <a:r>
              <a:rPr lang="nb-NO" dirty="0"/>
              <a:t>, </a:t>
            </a:r>
            <a:r>
              <a:rPr lang="nb-NO" dirty="0" err="1"/>
              <a:t>these</a:t>
            </a:r>
            <a:r>
              <a:rPr lang="nb-NO" dirty="0"/>
              <a:t> </a:t>
            </a:r>
            <a:r>
              <a:rPr lang="nb-NO" dirty="0" err="1"/>
              <a:t>NuGet</a:t>
            </a:r>
            <a:r>
              <a:rPr lang="nb-NO" dirty="0"/>
              <a:t> </a:t>
            </a:r>
            <a:r>
              <a:rPr lang="nb-NO" dirty="0" err="1"/>
              <a:t>packages</a:t>
            </a:r>
            <a:r>
              <a:rPr lang="nb-NO" dirty="0"/>
              <a:t> </a:t>
            </a:r>
            <a:r>
              <a:rPr lang="nb-NO" dirty="0" err="1"/>
              <a:t>also</a:t>
            </a:r>
            <a:r>
              <a:rPr lang="nb-NO" dirty="0"/>
              <a:t> </a:t>
            </a:r>
            <a:r>
              <a:rPr lang="nb-NO" dirty="0" err="1"/>
              <a:t>install</a:t>
            </a:r>
            <a:r>
              <a:rPr lang="nb-NO" dirty="0"/>
              <a:t> </a:t>
            </a:r>
            <a:r>
              <a:rPr lang="nb-NO" dirty="0" err="1"/>
              <a:t>their</a:t>
            </a:r>
            <a:r>
              <a:rPr lang="nb-NO" dirty="0"/>
              <a:t> </a:t>
            </a:r>
            <a:r>
              <a:rPr lang="nb-NO" dirty="0" err="1"/>
              <a:t>own</a:t>
            </a:r>
            <a:r>
              <a:rPr lang="nb-NO" dirty="0"/>
              <a:t> </a:t>
            </a:r>
            <a:r>
              <a:rPr lang="nb-NO" dirty="0" err="1"/>
              <a:t>dependencies</a:t>
            </a:r>
            <a:r>
              <a:rPr lang="nb-NO" dirty="0"/>
              <a:t>.</a:t>
            </a:r>
          </a:p>
        </p:txBody>
      </p:sp>
      <p:sp>
        <p:nvSpPr>
          <p:cNvPr id="2" name="Tittel 1">
            <a:extLst>
              <a:ext uri="{FF2B5EF4-FFF2-40B4-BE49-F238E27FC236}">
                <a16:creationId xmlns:a16="http://schemas.microsoft.com/office/drawing/2014/main" id="{579C432A-7315-524A-98AC-81111F562A65}"/>
              </a:ext>
            </a:extLst>
          </p:cNvPr>
          <p:cNvSpPr>
            <a:spLocks noGrp="1"/>
          </p:cNvSpPr>
          <p:nvPr>
            <p:ph type="title"/>
          </p:nvPr>
        </p:nvSpPr>
        <p:spPr/>
        <p:txBody>
          <a:bodyPr/>
          <a:lstStyle/>
          <a:p>
            <a:r>
              <a:rPr lang="nb-NO" dirty="0" smtClean="0"/>
              <a:t>Workshop: </a:t>
            </a:r>
            <a:r>
              <a:rPr lang="nb-NO" dirty="0" err="1" smtClean="0"/>
              <a:t>Install</a:t>
            </a:r>
            <a:r>
              <a:rPr lang="nb-NO" dirty="0" smtClean="0"/>
              <a:t> </a:t>
            </a:r>
            <a:r>
              <a:rPr lang="nb-NO" dirty="0" err="1" smtClean="0"/>
              <a:t>NuGet</a:t>
            </a:r>
            <a:r>
              <a:rPr lang="nb-NO" dirty="0" smtClean="0"/>
              <a:t> </a:t>
            </a:r>
            <a:r>
              <a:rPr lang="nb-NO" dirty="0" err="1" smtClean="0"/>
              <a:t>Packages</a:t>
            </a:r>
            <a:endParaRPr dirty="0"/>
          </a:p>
        </p:txBody>
      </p:sp>
    </p:spTree>
    <p:extLst>
      <p:ext uri="{BB962C8B-B14F-4D97-AF65-F5344CB8AC3E}">
        <p14:creationId xmlns:p14="http://schemas.microsoft.com/office/powerpoint/2010/main" val="2800610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tekst 2"/>
          <p:cNvSpPr>
            <a:spLocks noGrp="1"/>
          </p:cNvSpPr>
          <p:nvPr>
            <p:ph sz="quarter" idx="15"/>
          </p:nvPr>
        </p:nvSpPr>
        <p:spPr>
          <a:prstGeom prst="rect">
            <a:avLst/>
          </a:prstGeom>
        </p:spPr>
        <p:txBody>
          <a:bodyPr/>
          <a:lstStyle/>
          <a:p>
            <a:pPr marL="457200" indent="-457200">
              <a:buFont typeface="+mj-lt"/>
              <a:buAutoNum type="arabicPeriod"/>
            </a:pPr>
            <a:r>
              <a:rPr lang="nb-NO" dirty="0" err="1" smtClean="0"/>
              <a:t>Remove</a:t>
            </a:r>
            <a:r>
              <a:rPr lang="nb-NO" dirty="0" smtClean="0"/>
              <a:t> </a:t>
            </a:r>
            <a:r>
              <a:rPr lang="nb-NO" dirty="0" err="1" smtClean="0"/>
              <a:t>the</a:t>
            </a:r>
            <a:r>
              <a:rPr lang="nb-NO" dirty="0" smtClean="0"/>
              <a:t> </a:t>
            </a:r>
            <a:r>
              <a:rPr lang="nb-NO" dirty="0" err="1" smtClean="0"/>
              <a:t>MainPage.Xaml</a:t>
            </a:r>
            <a:r>
              <a:rPr lang="nb-NO" dirty="0" smtClean="0"/>
              <a:t> </a:t>
            </a:r>
            <a:r>
              <a:rPr lang="nb-NO" dirty="0" err="1" smtClean="0"/>
              <a:t>page</a:t>
            </a:r>
            <a:endParaRPr lang="nb-NO" dirty="0" smtClean="0"/>
          </a:p>
          <a:p>
            <a:pPr marL="457200" indent="-457200">
              <a:buFont typeface="+mj-lt"/>
              <a:buAutoNum type="arabicPeriod"/>
            </a:pPr>
            <a:r>
              <a:rPr lang="nb-NO" dirty="0" smtClean="0"/>
              <a:t>Open </a:t>
            </a:r>
            <a:r>
              <a:rPr lang="nb-NO" dirty="0" err="1" smtClean="0"/>
              <a:t>App.xaml</a:t>
            </a:r>
            <a:r>
              <a:rPr lang="nb-NO" dirty="0" smtClean="0"/>
              <a:t> </a:t>
            </a:r>
            <a:r>
              <a:rPr lang="nb-NO" dirty="0" err="1" smtClean="0"/>
              <a:t>code</a:t>
            </a:r>
            <a:r>
              <a:rPr lang="nb-NO" dirty="0" smtClean="0"/>
              <a:t>-</a:t>
            </a:r>
            <a:r>
              <a:rPr lang="nb-NO" dirty="0" err="1" smtClean="0"/>
              <a:t>behind</a:t>
            </a:r>
            <a:r>
              <a:rPr lang="nb-NO" dirty="0" smtClean="0"/>
              <a:t>-file and </a:t>
            </a:r>
            <a:r>
              <a:rPr lang="nb-NO" dirty="0" err="1" smtClean="0"/>
              <a:t>change</a:t>
            </a:r>
            <a:r>
              <a:rPr lang="nb-NO" dirty="0" smtClean="0"/>
              <a:t>:</a:t>
            </a:r>
            <a:br>
              <a:rPr lang="nb-NO" dirty="0" smtClean="0"/>
            </a:br>
            <a:r>
              <a:rPr lang="nb-NO" dirty="0" smtClean="0"/>
              <a:t>«</a:t>
            </a:r>
            <a:r>
              <a:rPr lang="nb-NO" dirty="0" err="1"/>
              <a:t>MainPage</a:t>
            </a:r>
            <a:r>
              <a:rPr lang="nb-NO" dirty="0"/>
              <a:t> = </a:t>
            </a:r>
            <a:r>
              <a:rPr lang="nb-NO" dirty="0" err="1"/>
              <a:t>new</a:t>
            </a:r>
            <a:r>
              <a:rPr lang="nb-NO" dirty="0"/>
              <a:t> </a:t>
            </a:r>
            <a:r>
              <a:rPr lang="nb-NO" dirty="0" err="1"/>
              <a:t>MainPage</a:t>
            </a:r>
            <a:r>
              <a:rPr lang="nb-NO" dirty="0" smtClean="0"/>
              <a:t>();» to</a:t>
            </a:r>
            <a:br>
              <a:rPr lang="nb-NO" dirty="0" smtClean="0"/>
            </a:br>
            <a:r>
              <a:rPr lang="nb-NO" dirty="0" smtClean="0"/>
              <a:t>«</a:t>
            </a:r>
            <a:r>
              <a:rPr lang="nb-NO" dirty="0" err="1"/>
              <a:t>MainPage</a:t>
            </a:r>
            <a:r>
              <a:rPr lang="nb-NO" dirty="0"/>
              <a:t> = </a:t>
            </a:r>
            <a:r>
              <a:rPr lang="nb-NO" dirty="0" err="1"/>
              <a:t>new</a:t>
            </a:r>
            <a:r>
              <a:rPr lang="nb-NO" dirty="0"/>
              <a:t> </a:t>
            </a:r>
            <a:r>
              <a:rPr lang="nb-NO" dirty="0" err="1" smtClean="0"/>
              <a:t>NavigationPage</a:t>
            </a:r>
            <a:r>
              <a:rPr lang="nb-NO" dirty="0" smtClean="0"/>
              <a:t>(</a:t>
            </a:r>
            <a:r>
              <a:rPr lang="nb-NO" dirty="0" err="1" smtClean="0"/>
              <a:t>new</a:t>
            </a:r>
            <a:r>
              <a:rPr lang="nb-NO" dirty="0" smtClean="0"/>
              <a:t> </a:t>
            </a:r>
            <a:r>
              <a:rPr lang="nb-NO" dirty="0" err="1"/>
              <a:t>TodoListPage</a:t>
            </a:r>
            <a:r>
              <a:rPr lang="nb-NO" dirty="0" smtClean="0"/>
              <a:t>());»</a:t>
            </a:r>
            <a:br>
              <a:rPr lang="nb-NO" dirty="0" smtClean="0"/>
            </a:br>
            <a:r>
              <a:rPr lang="nb-NO" dirty="0" smtClean="0"/>
              <a:t/>
            </a:r>
            <a:br>
              <a:rPr lang="nb-NO" dirty="0" smtClean="0"/>
            </a:br>
            <a:r>
              <a:rPr lang="nb-NO" dirty="0" smtClean="0"/>
              <a:t>and </a:t>
            </a:r>
            <a:r>
              <a:rPr lang="nb-NO" dirty="0" err="1" smtClean="0"/>
              <a:t>add</a:t>
            </a:r>
            <a:r>
              <a:rPr lang="nb-NO" dirty="0" smtClean="0"/>
              <a:t> «</a:t>
            </a:r>
            <a:r>
              <a:rPr lang="nb-NO" dirty="0" err="1" smtClean="0"/>
              <a:t>using</a:t>
            </a:r>
            <a:r>
              <a:rPr lang="nb-NO" dirty="0" smtClean="0"/>
              <a:t> </a:t>
            </a:r>
            <a:r>
              <a:rPr lang="nb-NO" dirty="0" err="1" smtClean="0"/>
              <a:t>XamAI.Views</a:t>
            </a:r>
            <a:r>
              <a:rPr lang="nb-NO" dirty="0" smtClean="0"/>
              <a:t>;» at </a:t>
            </a:r>
            <a:r>
              <a:rPr lang="nb-NO" dirty="0" err="1" smtClean="0"/>
              <a:t>the</a:t>
            </a:r>
            <a:r>
              <a:rPr lang="nb-NO" dirty="0" smtClean="0"/>
              <a:t> </a:t>
            </a:r>
            <a:r>
              <a:rPr lang="nb-NO" dirty="0" err="1" smtClean="0"/>
              <a:t>top</a:t>
            </a:r>
            <a:r>
              <a:rPr lang="nb-NO" dirty="0" smtClean="0"/>
              <a:t>.</a:t>
            </a:r>
            <a:br>
              <a:rPr lang="nb-NO" dirty="0" smtClean="0"/>
            </a:br>
            <a:endParaRPr lang="nb-NO" dirty="0" smtClean="0"/>
          </a:p>
          <a:p>
            <a:pPr marL="457200" indent="-457200">
              <a:buFont typeface="+mj-lt"/>
              <a:buAutoNum type="arabicPeriod"/>
            </a:pPr>
            <a:r>
              <a:rPr lang="nb-NO" dirty="0" err="1" smtClean="0"/>
              <a:t>Add</a:t>
            </a:r>
            <a:r>
              <a:rPr lang="nb-NO" dirty="0" smtClean="0"/>
              <a:t> </a:t>
            </a:r>
            <a:r>
              <a:rPr lang="nb-NO" dirty="0" err="1" smtClean="0"/>
              <a:t>the</a:t>
            </a:r>
            <a:r>
              <a:rPr lang="nb-NO" dirty="0" smtClean="0"/>
              <a:t> </a:t>
            </a:r>
            <a:r>
              <a:rPr lang="nb-NO" dirty="0" err="1" smtClean="0"/>
              <a:t>following</a:t>
            </a:r>
            <a:r>
              <a:rPr lang="nb-NO" dirty="0" smtClean="0"/>
              <a:t> folders: </a:t>
            </a:r>
            <a:r>
              <a:rPr lang="nb-NO" dirty="0" err="1" smtClean="0"/>
              <a:t>Views</a:t>
            </a:r>
            <a:r>
              <a:rPr lang="nb-NO" dirty="0" smtClean="0"/>
              <a:t>, Services, </a:t>
            </a:r>
            <a:r>
              <a:rPr lang="nb-NO" dirty="0" err="1" smtClean="0"/>
              <a:t>Repositories</a:t>
            </a:r>
            <a:r>
              <a:rPr lang="nb-NO" dirty="0" smtClean="0"/>
              <a:t>, Models</a:t>
            </a:r>
          </a:p>
          <a:p>
            <a:pPr marL="457200" indent="-457200">
              <a:buFont typeface="+mj-lt"/>
              <a:buAutoNum type="arabicPeriod"/>
            </a:pPr>
            <a:r>
              <a:rPr lang="nb-NO" dirty="0" err="1"/>
              <a:t>C</a:t>
            </a:r>
            <a:r>
              <a:rPr lang="nb-NO" dirty="0" err="1" smtClean="0"/>
              <a:t>reate</a:t>
            </a:r>
            <a:r>
              <a:rPr lang="nb-NO" dirty="0" smtClean="0"/>
              <a:t> a </a:t>
            </a:r>
            <a:r>
              <a:rPr lang="nb-NO" dirty="0" err="1" smtClean="0"/>
              <a:t>new</a:t>
            </a:r>
            <a:r>
              <a:rPr lang="nb-NO" dirty="0" smtClean="0"/>
              <a:t> </a:t>
            </a:r>
            <a:r>
              <a:rPr lang="nb-NO" dirty="0" err="1" smtClean="0"/>
              <a:t>content</a:t>
            </a:r>
            <a:r>
              <a:rPr lang="nb-NO" dirty="0" smtClean="0"/>
              <a:t> </a:t>
            </a:r>
            <a:r>
              <a:rPr lang="nb-NO" dirty="0" err="1" smtClean="0"/>
              <a:t>Xaml</a:t>
            </a:r>
            <a:r>
              <a:rPr lang="nb-NO" dirty="0" smtClean="0"/>
              <a:t> </a:t>
            </a:r>
            <a:r>
              <a:rPr lang="nb-NO" dirty="0" err="1" smtClean="0"/>
              <a:t>page</a:t>
            </a:r>
            <a:r>
              <a:rPr lang="nb-NO" dirty="0" smtClean="0"/>
              <a:t> «</a:t>
            </a:r>
            <a:r>
              <a:rPr lang="nb-NO" dirty="0" err="1" smtClean="0"/>
              <a:t>TodoListPage</a:t>
            </a:r>
            <a:r>
              <a:rPr lang="nb-NO" dirty="0" smtClean="0"/>
              <a:t>» and </a:t>
            </a:r>
            <a:r>
              <a:rPr lang="nb-NO" dirty="0" err="1" smtClean="0"/>
              <a:t>place</a:t>
            </a:r>
            <a:r>
              <a:rPr lang="nb-NO" dirty="0" smtClean="0"/>
              <a:t> it </a:t>
            </a:r>
            <a:r>
              <a:rPr lang="nb-NO" dirty="0" err="1" smtClean="0"/>
              <a:t>inside</a:t>
            </a:r>
            <a:r>
              <a:rPr lang="nb-NO" dirty="0" smtClean="0"/>
              <a:t> </a:t>
            </a:r>
            <a:r>
              <a:rPr lang="nb-NO" dirty="0" err="1" smtClean="0"/>
              <a:t>the</a:t>
            </a:r>
            <a:r>
              <a:rPr lang="nb-NO" dirty="0" smtClean="0"/>
              <a:t> «</a:t>
            </a:r>
            <a:r>
              <a:rPr lang="nb-NO" dirty="0" err="1" smtClean="0"/>
              <a:t>Views</a:t>
            </a:r>
            <a:r>
              <a:rPr lang="nb-NO" dirty="0" smtClean="0"/>
              <a:t>» folder.</a:t>
            </a:r>
          </a:p>
          <a:p>
            <a:pPr marL="457200" indent="-457200">
              <a:buFont typeface="+mj-lt"/>
              <a:buAutoNum type="arabicPeriod"/>
            </a:pPr>
            <a:r>
              <a:rPr lang="nb-NO" dirty="0" smtClean="0"/>
              <a:t>Run </a:t>
            </a:r>
            <a:r>
              <a:rPr lang="nb-NO" dirty="0" err="1" smtClean="0"/>
              <a:t>the</a:t>
            </a:r>
            <a:r>
              <a:rPr lang="nb-NO" dirty="0" smtClean="0"/>
              <a:t> </a:t>
            </a:r>
            <a:r>
              <a:rPr lang="nb-NO" dirty="0" err="1" smtClean="0"/>
              <a:t>App</a:t>
            </a:r>
            <a:r>
              <a:rPr lang="nb-NO" dirty="0" smtClean="0"/>
              <a:t> to </a:t>
            </a:r>
            <a:r>
              <a:rPr lang="nb-NO" dirty="0" err="1" smtClean="0"/>
              <a:t>verify</a:t>
            </a:r>
            <a:r>
              <a:rPr lang="nb-NO" dirty="0" smtClean="0"/>
              <a:t> </a:t>
            </a:r>
          </a:p>
          <a:p>
            <a:pPr marL="0" indent="0">
              <a:buNone/>
            </a:pPr>
            <a:endParaRPr lang="nb-NO" dirty="0"/>
          </a:p>
        </p:txBody>
      </p:sp>
      <p:sp>
        <p:nvSpPr>
          <p:cNvPr id="2" name="Tittel 1">
            <a:extLst>
              <a:ext uri="{FF2B5EF4-FFF2-40B4-BE49-F238E27FC236}">
                <a16:creationId xmlns:a16="http://schemas.microsoft.com/office/drawing/2014/main" id="{579C432A-7315-524A-98AC-81111F562A65}"/>
              </a:ext>
            </a:extLst>
          </p:cNvPr>
          <p:cNvSpPr>
            <a:spLocks noGrp="1"/>
          </p:cNvSpPr>
          <p:nvPr>
            <p:ph type="title"/>
          </p:nvPr>
        </p:nvSpPr>
        <p:spPr/>
        <p:txBody>
          <a:bodyPr/>
          <a:lstStyle/>
          <a:p>
            <a:r>
              <a:rPr lang="nb-NO" dirty="0" smtClean="0"/>
              <a:t>Workshop: </a:t>
            </a:r>
            <a:r>
              <a:rPr lang="nb-NO" dirty="0" err="1" smtClean="0"/>
              <a:t>Creating</a:t>
            </a:r>
            <a:r>
              <a:rPr lang="nb-NO" dirty="0" smtClean="0"/>
              <a:t> </a:t>
            </a:r>
            <a:r>
              <a:rPr lang="nb-NO" dirty="0" err="1" smtClean="0"/>
              <a:t>our</a:t>
            </a:r>
            <a:r>
              <a:rPr lang="nb-NO" dirty="0" smtClean="0"/>
              <a:t> Main </a:t>
            </a:r>
            <a:r>
              <a:rPr lang="nb-NO" dirty="0" err="1" smtClean="0"/>
              <a:t>Startup</a:t>
            </a:r>
            <a:r>
              <a:rPr lang="nb-NO" dirty="0" smtClean="0"/>
              <a:t> Page</a:t>
            </a:r>
            <a:endParaRPr dirty="0"/>
          </a:p>
        </p:txBody>
      </p:sp>
    </p:spTree>
    <p:extLst>
      <p:ext uri="{BB962C8B-B14F-4D97-AF65-F5344CB8AC3E}">
        <p14:creationId xmlns:p14="http://schemas.microsoft.com/office/powerpoint/2010/main" val="4174078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tekst 2"/>
          <p:cNvSpPr>
            <a:spLocks noGrp="1"/>
          </p:cNvSpPr>
          <p:nvPr>
            <p:ph sz="quarter" idx="15"/>
          </p:nvPr>
        </p:nvSpPr>
        <p:spPr>
          <a:prstGeom prst="rect">
            <a:avLst/>
          </a:prstGeom>
        </p:spPr>
        <p:txBody>
          <a:bodyPr/>
          <a:lstStyle/>
          <a:p>
            <a:r>
              <a:rPr lang="nb-NO" dirty="0" err="1" smtClean="0"/>
              <a:t>Adding</a:t>
            </a:r>
            <a:r>
              <a:rPr lang="nb-NO" dirty="0" smtClean="0"/>
              <a:t> </a:t>
            </a:r>
            <a:r>
              <a:rPr lang="nb-NO" dirty="0" err="1" smtClean="0"/>
              <a:t>our</a:t>
            </a:r>
            <a:r>
              <a:rPr lang="nb-NO" dirty="0" smtClean="0"/>
              <a:t> </a:t>
            </a:r>
            <a:r>
              <a:rPr lang="nb-NO" dirty="0" err="1" smtClean="0"/>
              <a:t>Toolbar</a:t>
            </a:r>
            <a:r>
              <a:rPr lang="nb-NO" dirty="0" smtClean="0"/>
              <a:t> </a:t>
            </a:r>
            <a:r>
              <a:rPr lang="nb-NO" dirty="0" err="1" smtClean="0"/>
              <a:t>with</a:t>
            </a:r>
            <a:r>
              <a:rPr lang="nb-NO" dirty="0" smtClean="0"/>
              <a:t> </a:t>
            </a:r>
            <a:r>
              <a:rPr lang="nb-NO" dirty="0" err="1" smtClean="0"/>
              <a:t>click</a:t>
            </a:r>
            <a:r>
              <a:rPr lang="nb-NO" dirty="0" smtClean="0"/>
              <a:t> </a:t>
            </a:r>
            <a:r>
              <a:rPr lang="nb-NO" dirty="0" err="1" smtClean="0"/>
              <a:t>events</a:t>
            </a:r>
            <a:r>
              <a:rPr lang="nb-NO" dirty="0" smtClean="0"/>
              <a:t> and </a:t>
            </a:r>
            <a:r>
              <a:rPr lang="nb-NO" dirty="0" err="1" smtClean="0"/>
              <a:t>belonging</a:t>
            </a:r>
            <a:r>
              <a:rPr lang="nb-NO" dirty="0" smtClean="0"/>
              <a:t> </a:t>
            </a:r>
            <a:r>
              <a:rPr lang="nb-NO" dirty="0" err="1" smtClean="0"/>
              <a:t>icons</a:t>
            </a:r>
            <a:r>
              <a:rPr lang="nb-NO" dirty="0" smtClean="0"/>
              <a:t> in </a:t>
            </a:r>
            <a:r>
              <a:rPr lang="nb-NO" dirty="0" err="1" smtClean="0"/>
              <a:t>our</a:t>
            </a:r>
            <a:r>
              <a:rPr lang="nb-NO" dirty="0" smtClean="0"/>
              <a:t> </a:t>
            </a:r>
            <a:r>
              <a:rPr lang="nb-NO" dirty="0" err="1" smtClean="0"/>
              <a:t>Drawable</a:t>
            </a:r>
            <a:r>
              <a:rPr lang="nb-NO" dirty="0" smtClean="0"/>
              <a:t>-folder </a:t>
            </a:r>
            <a:r>
              <a:rPr lang="nb-NO" dirty="0" err="1" smtClean="0"/>
              <a:t>inside</a:t>
            </a:r>
            <a:r>
              <a:rPr lang="nb-NO" dirty="0" smtClean="0"/>
              <a:t> </a:t>
            </a:r>
            <a:r>
              <a:rPr lang="nb-NO" dirty="0" err="1" smtClean="0"/>
              <a:t>XamAi.Android</a:t>
            </a:r>
            <a:r>
              <a:rPr lang="nb-NO" dirty="0" smtClean="0"/>
              <a:t> Resources and </a:t>
            </a:r>
            <a:r>
              <a:rPr lang="nb-NO" dirty="0" err="1" smtClean="0"/>
              <a:t>XamAI.iOS</a:t>
            </a:r>
            <a:r>
              <a:rPr lang="nb-NO" dirty="0" smtClean="0"/>
              <a:t> Resources:</a:t>
            </a:r>
            <a:br>
              <a:rPr lang="nb-NO" dirty="0" smtClean="0"/>
            </a:br>
            <a:r>
              <a:rPr lang="nb-NO" dirty="0" smtClean="0"/>
              <a:t/>
            </a:r>
            <a:br>
              <a:rPr lang="nb-NO" dirty="0" smtClean="0"/>
            </a:br>
            <a:r>
              <a:rPr lang="nb-NO" sz="1800" dirty="0">
                <a:solidFill>
                  <a:schemeClr val="bg1">
                    <a:lumMod val="50000"/>
                  </a:schemeClr>
                </a:solidFill>
                <a:latin typeface="Consolas" panose="020B0609020204030204" pitchFamily="49" charset="0"/>
              </a:rPr>
              <a:t>&lt;</a:t>
            </a:r>
            <a:r>
              <a:rPr lang="nb-NO" sz="1800" dirty="0" err="1">
                <a:solidFill>
                  <a:schemeClr val="bg1">
                    <a:lumMod val="50000"/>
                  </a:schemeClr>
                </a:solidFill>
                <a:latin typeface="Consolas" panose="020B0609020204030204" pitchFamily="49" charset="0"/>
              </a:rPr>
              <a:t>ContentPage</a:t>
            </a:r>
            <a:r>
              <a:rPr lang="nb-NO" sz="1800" dirty="0">
                <a:solidFill>
                  <a:schemeClr val="bg1">
                    <a:lumMod val="50000"/>
                  </a:schemeClr>
                </a:solidFill>
                <a:latin typeface="Consolas" panose="020B0609020204030204" pitchFamily="49" charset="0"/>
              </a:rPr>
              <a:t> </a:t>
            </a:r>
            <a:r>
              <a:rPr lang="nb-NO" sz="1800" dirty="0" smtClean="0">
                <a:solidFill>
                  <a:schemeClr val="bg1">
                    <a:lumMod val="50000"/>
                  </a:schemeClr>
                </a:solidFill>
                <a:latin typeface="Consolas" panose="020B0609020204030204" pitchFamily="49" charset="0"/>
              </a:rPr>
              <a:t>… &gt;</a:t>
            </a:r>
            <a:r>
              <a:rPr lang="nb-NO" dirty="0" smtClean="0"/>
              <a:t>	</a:t>
            </a:r>
            <a:br>
              <a:rPr lang="nb-NO" dirty="0" smtClean="0"/>
            </a:br>
            <a:r>
              <a:rPr lang="nb-NO" dirty="0" smtClean="0"/>
              <a:t>	</a:t>
            </a:r>
            <a:r>
              <a:rPr lang="nb-NO" sz="1800" dirty="0" smtClean="0">
                <a:solidFill>
                  <a:srgbClr val="0000FF"/>
                </a:solidFill>
                <a:latin typeface="Consolas" panose="020B0609020204030204" pitchFamily="49" charset="0"/>
              </a:rPr>
              <a:t>&lt;</a:t>
            </a:r>
            <a:r>
              <a:rPr lang="nb-NO" sz="1800" dirty="0" err="1">
                <a:solidFill>
                  <a:srgbClr val="A31515"/>
                </a:solidFill>
                <a:latin typeface="Consolas" panose="020B0609020204030204" pitchFamily="49" charset="0"/>
              </a:rPr>
              <a:t>ContentPage.ToolbarItems</a:t>
            </a:r>
            <a:r>
              <a:rPr lang="nb-NO" sz="1800" dirty="0" smtClean="0">
                <a:solidFill>
                  <a:srgbClr val="0000FF"/>
                </a:solidFill>
                <a:latin typeface="Consolas" panose="020B0609020204030204" pitchFamily="49" charset="0"/>
              </a:rPr>
              <a:t>&gt;</a:t>
            </a:r>
            <a:r>
              <a:rPr lang="nb-NO" sz="1800" dirty="0" smtClean="0">
                <a:solidFill>
                  <a:srgbClr val="000000"/>
                </a:solidFill>
                <a:latin typeface="Consolas" panose="020B0609020204030204" pitchFamily="49" charset="0"/>
              </a:rPr>
              <a:t/>
            </a:r>
            <a:br>
              <a:rPr lang="nb-NO" sz="1800" dirty="0" smtClean="0">
                <a:solidFill>
                  <a:srgbClr val="000000"/>
                </a:solidFill>
                <a:latin typeface="Consolas" panose="020B0609020204030204" pitchFamily="49" charset="0"/>
              </a:rPr>
            </a:br>
            <a:r>
              <a:rPr lang="nb-NO" sz="1800" dirty="0" smtClean="0">
                <a:solidFill>
                  <a:srgbClr val="000000"/>
                </a:solidFill>
                <a:latin typeface="Consolas" panose="020B0609020204030204" pitchFamily="49" charset="0"/>
              </a:rPr>
              <a:t>		</a:t>
            </a:r>
            <a:r>
              <a:rPr lang="en-US" sz="1800" dirty="0" smtClean="0">
                <a:solidFill>
                  <a:srgbClr val="0000FF"/>
                </a:solidFill>
                <a:latin typeface="Consolas" panose="020B0609020204030204" pitchFamily="49" charset="0"/>
              </a:rPr>
              <a:t>&lt;</a:t>
            </a:r>
            <a:r>
              <a:rPr lang="en-US" sz="1800" dirty="0" err="1">
                <a:solidFill>
                  <a:srgbClr val="A31515"/>
                </a:solidFill>
                <a:latin typeface="Consolas" panose="020B0609020204030204" pitchFamily="49" charset="0"/>
              </a:rPr>
              <a:t>ToolbarItem</a:t>
            </a:r>
            <a:r>
              <a:rPr lang="en-US" sz="1800" dirty="0">
                <a:solidFill>
                  <a:srgbClr val="FF0000"/>
                </a:solidFill>
                <a:latin typeface="Consolas" panose="020B0609020204030204" pitchFamily="49" charset="0"/>
              </a:rPr>
              <a:t> Icon</a:t>
            </a:r>
            <a:r>
              <a:rPr lang="en-US" sz="1800" dirty="0">
                <a:solidFill>
                  <a:srgbClr val="0000FF"/>
                </a:solidFill>
                <a:latin typeface="Consolas" panose="020B0609020204030204" pitchFamily="49" charset="0"/>
              </a:rPr>
              <a:t>="plus.png"</a:t>
            </a:r>
            <a:r>
              <a:rPr lang="en-US" sz="1800" dirty="0">
                <a:solidFill>
                  <a:srgbClr val="FF0000"/>
                </a:solidFill>
                <a:latin typeface="Consolas" panose="020B0609020204030204" pitchFamily="49" charset="0"/>
              </a:rPr>
              <a:t> </a:t>
            </a:r>
            <a:r>
              <a:rPr lang="en-US" sz="1800" dirty="0">
                <a:solidFill>
                  <a:schemeClr val="bg1">
                    <a:lumMod val="50000"/>
                  </a:schemeClr>
                </a:solidFill>
                <a:latin typeface="Consolas" panose="020B0609020204030204" pitchFamily="49" charset="0"/>
              </a:rPr>
              <a:t>Clicked="</a:t>
            </a:r>
            <a:r>
              <a:rPr lang="en-US" sz="1800" dirty="0" err="1">
                <a:solidFill>
                  <a:schemeClr val="bg1">
                    <a:lumMod val="50000"/>
                  </a:schemeClr>
                </a:solidFill>
                <a:latin typeface="Consolas" panose="020B0609020204030204" pitchFamily="49" charset="0"/>
              </a:rPr>
              <a:t>OnItemAdded</a:t>
            </a:r>
            <a:r>
              <a:rPr lang="en-US" sz="1800" dirty="0">
                <a:solidFill>
                  <a:schemeClr val="bg1">
                    <a:lumMod val="50000"/>
                  </a:schemeClr>
                </a:solidFill>
                <a:latin typeface="Consolas" panose="020B0609020204030204" pitchFamily="49" charset="0"/>
              </a:rPr>
              <a:t>" </a:t>
            </a:r>
            <a:r>
              <a:rPr lang="en-US" sz="1800" dirty="0" smtClean="0">
                <a:solidFill>
                  <a:srgbClr val="0000FF"/>
                </a:solidFill>
                <a:latin typeface="Consolas" panose="020B0609020204030204" pitchFamily="49" charset="0"/>
              </a:rPr>
              <a:t>/&gt;</a:t>
            </a:r>
            <a:r>
              <a:rPr lang="en-US" sz="1800" dirty="0" smtClean="0">
                <a:solidFill>
                  <a:srgbClr val="000000"/>
                </a:solidFill>
                <a:latin typeface="Consolas" panose="020B0609020204030204" pitchFamily="49" charset="0"/>
              </a:rPr>
              <a:t/>
            </a:r>
            <a:br>
              <a:rPr lang="en-US" sz="1800" dirty="0" smtClean="0">
                <a:solidFill>
                  <a:srgbClr val="000000"/>
                </a:solidFill>
                <a:latin typeface="Consolas" panose="020B0609020204030204" pitchFamily="49" charset="0"/>
              </a:rPr>
            </a:br>
            <a:r>
              <a:rPr lang="en-US" sz="1800" dirty="0" smtClean="0">
                <a:solidFill>
                  <a:srgbClr val="000000"/>
                </a:solidFill>
                <a:latin typeface="Consolas" panose="020B0609020204030204" pitchFamily="49" charset="0"/>
              </a:rPr>
              <a:t>		</a:t>
            </a:r>
            <a:r>
              <a:rPr lang="en-US" sz="1800" dirty="0" smtClean="0">
                <a:solidFill>
                  <a:srgbClr val="0000FF"/>
                </a:solidFill>
                <a:latin typeface="Consolas" panose="020B0609020204030204" pitchFamily="49" charset="0"/>
              </a:rPr>
              <a:t>&lt;</a:t>
            </a:r>
            <a:r>
              <a:rPr lang="en-US" sz="1800" dirty="0" err="1">
                <a:solidFill>
                  <a:srgbClr val="A31515"/>
                </a:solidFill>
                <a:latin typeface="Consolas" panose="020B0609020204030204" pitchFamily="49" charset="0"/>
              </a:rPr>
              <a:t>ToolbarItem</a:t>
            </a:r>
            <a:r>
              <a:rPr lang="en-US" sz="1800" dirty="0">
                <a:solidFill>
                  <a:srgbClr val="FF0000"/>
                </a:solidFill>
                <a:latin typeface="Consolas" panose="020B0609020204030204" pitchFamily="49" charset="0"/>
              </a:rPr>
              <a:t> Icon</a:t>
            </a:r>
            <a:r>
              <a:rPr lang="en-US" sz="1800" dirty="0">
                <a:solidFill>
                  <a:srgbClr val="0000FF"/>
                </a:solidFill>
                <a:latin typeface="Consolas" panose="020B0609020204030204" pitchFamily="49" charset="0"/>
              </a:rPr>
              <a:t>="rating.png"</a:t>
            </a:r>
            <a:r>
              <a:rPr lang="en-US" sz="1800" dirty="0">
                <a:solidFill>
                  <a:srgbClr val="FF0000"/>
                </a:solidFill>
                <a:latin typeface="Consolas" panose="020B0609020204030204" pitchFamily="49" charset="0"/>
              </a:rPr>
              <a:t> Clicked</a:t>
            </a:r>
            <a:r>
              <a:rPr lang="en-US" sz="1800" dirty="0">
                <a:solidFill>
                  <a:srgbClr val="0000FF"/>
                </a:solidFill>
                <a:latin typeface="Consolas" panose="020B0609020204030204" pitchFamily="49" charset="0"/>
              </a:rPr>
              <a:t>="</a:t>
            </a:r>
            <a:r>
              <a:rPr lang="en-US" sz="1800" dirty="0" err="1">
                <a:solidFill>
                  <a:srgbClr val="0000FF"/>
                </a:solidFill>
                <a:latin typeface="Consolas" panose="020B0609020204030204" pitchFamily="49" charset="0"/>
              </a:rPr>
              <a:t>OnRateApplication</a:t>
            </a:r>
            <a:r>
              <a:rPr lang="en-US" sz="1800" dirty="0">
                <a:solidFill>
                  <a:srgbClr val="0000FF"/>
                </a:solidFill>
                <a:latin typeface="Consolas" panose="020B0609020204030204" pitchFamily="49" charset="0"/>
              </a:rPr>
              <a:t>" /&gt;</a:t>
            </a:r>
            <a:endParaRPr lang="en-US" sz="1800" dirty="0">
              <a:solidFill>
                <a:srgbClr val="000000"/>
              </a:solidFill>
              <a:latin typeface="Consolas" panose="020B0609020204030204" pitchFamily="49" charset="0"/>
            </a:endParaRPr>
          </a:p>
          <a:p>
            <a:pPr marL="0" indent="0">
              <a:buNone/>
            </a:pPr>
            <a:r>
              <a:rPr lang="nb-NO" sz="1800" dirty="0" smtClean="0">
                <a:solidFill>
                  <a:srgbClr val="000000"/>
                </a:solidFill>
                <a:latin typeface="Consolas" panose="020B0609020204030204" pitchFamily="49" charset="0"/>
              </a:rPr>
              <a:t>	</a:t>
            </a:r>
            <a:r>
              <a:rPr lang="nb-NO" sz="1800" dirty="0" smtClean="0">
                <a:solidFill>
                  <a:srgbClr val="0000FF"/>
                </a:solidFill>
                <a:latin typeface="Consolas" panose="020B0609020204030204" pitchFamily="49" charset="0"/>
              </a:rPr>
              <a:t>&lt;/</a:t>
            </a:r>
            <a:r>
              <a:rPr lang="nb-NO" sz="1800" dirty="0" err="1">
                <a:solidFill>
                  <a:srgbClr val="A31515"/>
                </a:solidFill>
                <a:latin typeface="Consolas" panose="020B0609020204030204" pitchFamily="49" charset="0"/>
              </a:rPr>
              <a:t>ContentPage.ToolbarItems</a:t>
            </a:r>
            <a:r>
              <a:rPr lang="nb-NO" sz="1800" dirty="0">
                <a:solidFill>
                  <a:srgbClr val="0000FF"/>
                </a:solidFill>
                <a:latin typeface="Consolas" panose="020B0609020204030204" pitchFamily="49" charset="0"/>
              </a:rPr>
              <a:t>&gt;</a:t>
            </a:r>
            <a:endParaRPr lang="nb-NO" sz="1800" dirty="0" smtClean="0"/>
          </a:p>
          <a:p>
            <a:pPr marL="0" indent="0">
              <a:buNone/>
            </a:pPr>
            <a:r>
              <a:rPr lang="nb-NO" dirty="0" smtClean="0"/>
              <a:t>	</a:t>
            </a:r>
            <a:r>
              <a:rPr lang="nb-NO" sz="1800" dirty="0" smtClean="0">
                <a:solidFill>
                  <a:schemeClr val="bg1">
                    <a:lumMod val="50000"/>
                  </a:schemeClr>
                </a:solidFill>
                <a:latin typeface="Consolas" panose="020B0609020204030204" pitchFamily="49" charset="0"/>
              </a:rPr>
              <a:t>&lt;</a:t>
            </a:r>
            <a:r>
              <a:rPr lang="nb-NO" sz="1800" dirty="0" err="1" smtClean="0">
                <a:solidFill>
                  <a:schemeClr val="bg1">
                    <a:lumMod val="50000"/>
                  </a:schemeClr>
                </a:solidFill>
                <a:latin typeface="Consolas" panose="020B0609020204030204" pitchFamily="49" charset="0"/>
              </a:rPr>
              <a:t>ContentPage.Content</a:t>
            </a:r>
            <a:r>
              <a:rPr lang="nb-NO" sz="1800" dirty="0">
                <a:solidFill>
                  <a:schemeClr val="bg1">
                    <a:lumMod val="50000"/>
                  </a:schemeClr>
                </a:solidFill>
                <a:latin typeface="Consolas" panose="020B0609020204030204" pitchFamily="49" charset="0"/>
              </a:rPr>
              <a:t>&gt;</a:t>
            </a:r>
            <a:br>
              <a:rPr lang="nb-NO" sz="1800" dirty="0">
                <a:solidFill>
                  <a:schemeClr val="bg1">
                    <a:lumMod val="50000"/>
                  </a:schemeClr>
                </a:solidFill>
                <a:latin typeface="Consolas" panose="020B0609020204030204" pitchFamily="49" charset="0"/>
              </a:rPr>
            </a:br>
            <a:r>
              <a:rPr lang="nb-NO" sz="1800" dirty="0">
                <a:solidFill>
                  <a:schemeClr val="bg1">
                    <a:lumMod val="50000"/>
                  </a:schemeClr>
                </a:solidFill>
                <a:latin typeface="Consolas" panose="020B0609020204030204" pitchFamily="49" charset="0"/>
              </a:rPr>
              <a:t>		…</a:t>
            </a:r>
            <a:br>
              <a:rPr lang="nb-NO" sz="1800" dirty="0">
                <a:solidFill>
                  <a:schemeClr val="bg1">
                    <a:lumMod val="50000"/>
                  </a:schemeClr>
                </a:solidFill>
                <a:latin typeface="Consolas" panose="020B0609020204030204" pitchFamily="49" charset="0"/>
              </a:rPr>
            </a:br>
            <a:r>
              <a:rPr lang="nb-NO" sz="1800" dirty="0" smtClean="0">
                <a:solidFill>
                  <a:schemeClr val="bg1">
                    <a:lumMod val="50000"/>
                  </a:schemeClr>
                </a:solidFill>
                <a:latin typeface="Consolas" panose="020B0609020204030204" pitchFamily="49" charset="0"/>
              </a:rPr>
              <a:t>	&lt;/</a:t>
            </a:r>
            <a:r>
              <a:rPr lang="nb-NO" sz="1800" dirty="0" err="1">
                <a:solidFill>
                  <a:schemeClr val="bg1">
                    <a:lumMod val="50000"/>
                  </a:schemeClr>
                </a:solidFill>
                <a:latin typeface="Consolas" panose="020B0609020204030204" pitchFamily="49" charset="0"/>
              </a:rPr>
              <a:t>ContentPage.Content</a:t>
            </a:r>
            <a:r>
              <a:rPr lang="nb-NO" sz="1800" dirty="0">
                <a:solidFill>
                  <a:schemeClr val="bg1">
                    <a:lumMod val="50000"/>
                  </a:schemeClr>
                </a:solidFill>
                <a:latin typeface="Consolas" panose="020B0609020204030204" pitchFamily="49" charset="0"/>
              </a:rPr>
              <a:t>&gt;</a:t>
            </a:r>
          </a:p>
          <a:p>
            <a:pPr marL="0" indent="0">
              <a:buNone/>
            </a:pPr>
            <a:r>
              <a:rPr lang="nb-NO" sz="1800" dirty="0">
                <a:solidFill>
                  <a:schemeClr val="bg1">
                    <a:lumMod val="50000"/>
                  </a:schemeClr>
                </a:solidFill>
                <a:latin typeface="Consolas" panose="020B0609020204030204" pitchFamily="49" charset="0"/>
              </a:rPr>
              <a:t> </a:t>
            </a:r>
            <a:r>
              <a:rPr lang="nb-NO" sz="1800" dirty="0" smtClean="0">
                <a:solidFill>
                  <a:schemeClr val="bg1">
                    <a:lumMod val="50000"/>
                  </a:schemeClr>
                </a:solidFill>
                <a:latin typeface="Consolas" panose="020B0609020204030204" pitchFamily="49" charset="0"/>
              </a:rPr>
              <a:t> &lt;/</a:t>
            </a:r>
            <a:r>
              <a:rPr lang="nb-NO" sz="1800" dirty="0" err="1">
                <a:solidFill>
                  <a:schemeClr val="bg1">
                    <a:lumMod val="50000"/>
                  </a:schemeClr>
                </a:solidFill>
                <a:latin typeface="Consolas" panose="020B0609020204030204" pitchFamily="49" charset="0"/>
              </a:rPr>
              <a:t>ContentPage</a:t>
            </a:r>
            <a:r>
              <a:rPr lang="nb-NO" sz="1800" dirty="0" smtClean="0">
                <a:solidFill>
                  <a:schemeClr val="bg1">
                    <a:lumMod val="50000"/>
                  </a:schemeClr>
                </a:solidFill>
                <a:latin typeface="Consolas" panose="020B0609020204030204" pitchFamily="49" charset="0"/>
              </a:rPr>
              <a:t>&gt;</a:t>
            </a:r>
          </a:p>
          <a:p>
            <a:pPr marL="0" indent="0">
              <a:buNone/>
            </a:pPr>
            <a:endParaRPr lang="nb-NO" sz="1800" dirty="0" smtClean="0">
              <a:solidFill>
                <a:schemeClr val="bg1">
                  <a:lumMod val="50000"/>
                </a:schemeClr>
              </a:solidFill>
            </a:endParaRPr>
          </a:p>
          <a:p>
            <a:pPr marL="0" indent="0">
              <a:buNone/>
            </a:pPr>
            <a:r>
              <a:rPr lang="nb-NO" sz="1800" dirty="0" smtClean="0">
                <a:solidFill>
                  <a:schemeClr val="bg1">
                    <a:lumMod val="50000"/>
                  </a:schemeClr>
                </a:solidFill>
              </a:rPr>
              <a:t>//Assets </a:t>
            </a:r>
            <a:r>
              <a:rPr lang="nb-NO" sz="1800" dirty="0" err="1" smtClean="0">
                <a:solidFill>
                  <a:schemeClr val="bg1">
                    <a:lumMod val="50000"/>
                  </a:schemeClr>
                </a:solidFill>
              </a:rPr>
              <a:t>can</a:t>
            </a:r>
            <a:r>
              <a:rPr lang="nb-NO" sz="1800" dirty="0" smtClean="0">
                <a:solidFill>
                  <a:schemeClr val="bg1">
                    <a:lumMod val="50000"/>
                  </a:schemeClr>
                </a:solidFill>
              </a:rPr>
              <a:t> be </a:t>
            </a:r>
            <a:r>
              <a:rPr lang="nb-NO" sz="1800" dirty="0" err="1" smtClean="0">
                <a:solidFill>
                  <a:schemeClr val="bg1">
                    <a:lumMod val="50000"/>
                  </a:schemeClr>
                </a:solidFill>
              </a:rPr>
              <a:t>found</a:t>
            </a:r>
            <a:r>
              <a:rPr lang="nb-NO" sz="1800" dirty="0" smtClean="0">
                <a:solidFill>
                  <a:schemeClr val="bg1">
                    <a:lumMod val="50000"/>
                  </a:schemeClr>
                </a:solidFill>
              </a:rPr>
              <a:t> at </a:t>
            </a:r>
            <a:r>
              <a:rPr lang="nb-NO" sz="1800" dirty="0" err="1" smtClean="0">
                <a:solidFill>
                  <a:schemeClr val="bg1">
                    <a:lumMod val="50000"/>
                  </a:schemeClr>
                </a:solidFill>
              </a:rPr>
              <a:t>github</a:t>
            </a:r>
            <a:r>
              <a:rPr lang="nb-NO" sz="1800" dirty="0">
                <a:solidFill>
                  <a:schemeClr val="bg1">
                    <a:lumMod val="50000"/>
                  </a:schemeClr>
                </a:solidFill>
              </a:rPr>
              <a:t>: </a:t>
            </a:r>
            <a:r>
              <a:rPr lang="nb-NO" sz="1800" dirty="0">
                <a:solidFill>
                  <a:schemeClr val="bg1">
                    <a:lumMod val="50000"/>
                  </a:schemeClr>
                </a:solidFill>
                <a:hlinkClick r:id="rId2"/>
              </a:rPr>
              <a:t>https://github.com/StargrrlMoonlight/Oslo-Xamarin-Meetup</a:t>
            </a:r>
            <a:endParaRPr lang="nb-NO" sz="1800" dirty="0">
              <a:solidFill>
                <a:schemeClr val="bg1">
                  <a:lumMod val="50000"/>
                </a:schemeClr>
              </a:solidFill>
            </a:endParaRPr>
          </a:p>
        </p:txBody>
      </p:sp>
      <p:sp>
        <p:nvSpPr>
          <p:cNvPr id="2" name="Tittel 1">
            <a:extLst>
              <a:ext uri="{FF2B5EF4-FFF2-40B4-BE49-F238E27FC236}">
                <a16:creationId xmlns:a16="http://schemas.microsoft.com/office/drawing/2014/main" id="{579C432A-7315-524A-98AC-81111F562A65}"/>
              </a:ext>
            </a:extLst>
          </p:cNvPr>
          <p:cNvSpPr>
            <a:spLocks noGrp="1"/>
          </p:cNvSpPr>
          <p:nvPr>
            <p:ph type="title"/>
          </p:nvPr>
        </p:nvSpPr>
        <p:spPr/>
        <p:txBody>
          <a:bodyPr/>
          <a:lstStyle/>
          <a:p>
            <a:r>
              <a:rPr lang="nb-NO" dirty="0" smtClean="0"/>
              <a:t>Workshop: </a:t>
            </a:r>
            <a:r>
              <a:rPr lang="nb-NO" dirty="0" err="1" smtClean="0"/>
              <a:t>Creating</a:t>
            </a:r>
            <a:r>
              <a:rPr lang="nb-NO" dirty="0" smtClean="0"/>
              <a:t> </a:t>
            </a:r>
            <a:r>
              <a:rPr lang="nb-NO" dirty="0" err="1" smtClean="0"/>
              <a:t>our</a:t>
            </a:r>
            <a:r>
              <a:rPr lang="nb-NO" dirty="0" smtClean="0"/>
              <a:t> Layout</a:t>
            </a:r>
            <a:endParaRPr dirty="0"/>
          </a:p>
        </p:txBody>
      </p:sp>
    </p:spTree>
    <p:extLst>
      <p:ext uri="{BB962C8B-B14F-4D97-AF65-F5344CB8AC3E}">
        <p14:creationId xmlns:p14="http://schemas.microsoft.com/office/powerpoint/2010/main" val="1081522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tekst 2"/>
          <p:cNvSpPr>
            <a:spLocks noGrp="1"/>
          </p:cNvSpPr>
          <p:nvPr>
            <p:ph sz="quarter" idx="15"/>
          </p:nvPr>
        </p:nvSpPr>
        <p:spPr>
          <a:prstGeom prst="rect">
            <a:avLst/>
          </a:prstGeom>
        </p:spPr>
        <p:txBody>
          <a:bodyPr/>
          <a:lstStyle/>
          <a:p>
            <a:r>
              <a:rPr lang="nb-NO" dirty="0" err="1"/>
              <a:t>Create</a:t>
            </a:r>
            <a:r>
              <a:rPr lang="nb-NO" dirty="0"/>
              <a:t> a </a:t>
            </a:r>
            <a:r>
              <a:rPr lang="nb-NO" dirty="0" err="1"/>
              <a:t>new</a:t>
            </a:r>
            <a:r>
              <a:rPr lang="nb-NO" dirty="0"/>
              <a:t> </a:t>
            </a:r>
            <a:r>
              <a:rPr lang="nb-NO" dirty="0" err="1"/>
              <a:t>content</a:t>
            </a:r>
            <a:r>
              <a:rPr lang="nb-NO" dirty="0"/>
              <a:t> </a:t>
            </a:r>
            <a:r>
              <a:rPr lang="nb-NO" dirty="0" err="1"/>
              <a:t>Xaml</a:t>
            </a:r>
            <a:r>
              <a:rPr lang="nb-NO" dirty="0"/>
              <a:t> </a:t>
            </a:r>
            <a:r>
              <a:rPr lang="nb-NO" dirty="0" err="1"/>
              <a:t>page</a:t>
            </a:r>
            <a:r>
              <a:rPr lang="nb-NO" dirty="0"/>
              <a:t> </a:t>
            </a:r>
            <a:r>
              <a:rPr lang="nb-NO" dirty="0" smtClean="0"/>
              <a:t>«</a:t>
            </a:r>
            <a:r>
              <a:rPr lang="nb-NO" dirty="0" err="1" smtClean="0"/>
              <a:t>RateAppPage</a:t>
            </a:r>
            <a:r>
              <a:rPr lang="nb-NO" dirty="0" smtClean="0"/>
              <a:t>» </a:t>
            </a:r>
            <a:r>
              <a:rPr lang="nb-NO" dirty="0"/>
              <a:t>and </a:t>
            </a:r>
            <a:r>
              <a:rPr lang="nb-NO" dirty="0" err="1"/>
              <a:t>place</a:t>
            </a:r>
            <a:r>
              <a:rPr lang="nb-NO" dirty="0"/>
              <a:t> it </a:t>
            </a:r>
            <a:r>
              <a:rPr lang="nb-NO" dirty="0" err="1"/>
              <a:t>inside</a:t>
            </a:r>
            <a:r>
              <a:rPr lang="nb-NO" dirty="0"/>
              <a:t> </a:t>
            </a:r>
            <a:r>
              <a:rPr lang="nb-NO" dirty="0" err="1"/>
              <a:t>the</a:t>
            </a:r>
            <a:r>
              <a:rPr lang="nb-NO" dirty="0"/>
              <a:t> «</a:t>
            </a:r>
            <a:r>
              <a:rPr lang="nb-NO" dirty="0" err="1"/>
              <a:t>Views</a:t>
            </a:r>
            <a:r>
              <a:rPr lang="nb-NO" dirty="0"/>
              <a:t>» folder.</a:t>
            </a:r>
          </a:p>
          <a:p>
            <a:endParaRPr lang="nb-NO" dirty="0" smtClean="0"/>
          </a:p>
          <a:p>
            <a:r>
              <a:rPr lang="nb-NO" dirty="0" smtClean="0"/>
              <a:t>Open </a:t>
            </a:r>
            <a:r>
              <a:rPr lang="nb-NO" dirty="0" err="1" smtClean="0"/>
              <a:t>our</a:t>
            </a:r>
            <a:r>
              <a:rPr lang="nb-NO" dirty="0" smtClean="0"/>
              <a:t> </a:t>
            </a:r>
            <a:r>
              <a:rPr lang="nb-NO" dirty="0" err="1" smtClean="0"/>
              <a:t>code-behind</a:t>
            </a:r>
            <a:r>
              <a:rPr lang="nb-NO" dirty="0" smtClean="0"/>
              <a:t> file, </a:t>
            </a:r>
            <a:r>
              <a:rPr lang="nb-NO" dirty="0" err="1" smtClean="0"/>
              <a:t>TodoListPage.xaml</a:t>
            </a:r>
            <a:r>
              <a:rPr lang="nb-NO" dirty="0" smtClean="0"/>
              <a:t>, and </a:t>
            </a:r>
            <a:r>
              <a:rPr lang="nb-NO" dirty="0" err="1" smtClean="0"/>
              <a:t>add</a:t>
            </a:r>
            <a:r>
              <a:rPr lang="nb-NO" dirty="0" smtClean="0"/>
              <a:t>:</a:t>
            </a:r>
            <a:br>
              <a:rPr lang="nb-NO" dirty="0" smtClean="0"/>
            </a:br>
            <a:r>
              <a:rPr lang="nb-NO" dirty="0" smtClean="0"/>
              <a:t/>
            </a:r>
            <a:br>
              <a:rPr lang="nb-NO" dirty="0" smtClean="0"/>
            </a:br>
            <a:r>
              <a:rPr lang="en-US" sz="1800" dirty="0" err="1">
                <a:solidFill>
                  <a:srgbClr val="0000FF"/>
                </a:solidFill>
                <a:latin typeface="Consolas" panose="020B0609020204030204" pitchFamily="49" charset="0"/>
              </a:rPr>
              <a:t>async</a:t>
            </a:r>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void</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OnItemAdded</a:t>
            </a:r>
            <a:r>
              <a:rPr lang="en-US" sz="1800" dirty="0">
                <a:solidFill>
                  <a:srgbClr val="000000"/>
                </a:solidFill>
                <a:latin typeface="Consolas" panose="020B0609020204030204" pitchFamily="49" charset="0"/>
              </a:rPr>
              <a:t>(</a:t>
            </a:r>
            <a:r>
              <a:rPr lang="en-US" sz="1800" dirty="0">
                <a:solidFill>
                  <a:srgbClr val="0000FF"/>
                </a:solidFill>
                <a:latin typeface="Consolas" panose="020B0609020204030204" pitchFamily="49" charset="0"/>
              </a:rPr>
              <a:t>object</a:t>
            </a:r>
            <a:r>
              <a:rPr lang="en-US" sz="1800" dirty="0">
                <a:solidFill>
                  <a:srgbClr val="000000"/>
                </a:solidFill>
                <a:latin typeface="Consolas" panose="020B0609020204030204" pitchFamily="49" charset="0"/>
              </a:rPr>
              <a:t> sender, </a:t>
            </a:r>
            <a:r>
              <a:rPr lang="en-US" sz="1800" dirty="0" err="1">
                <a:solidFill>
                  <a:srgbClr val="000000"/>
                </a:solidFill>
                <a:latin typeface="Consolas" panose="020B0609020204030204" pitchFamily="49" charset="0"/>
              </a:rPr>
              <a:t>EventArgs</a:t>
            </a:r>
            <a:r>
              <a:rPr lang="en-US" sz="1800" dirty="0">
                <a:solidFill>
                  <a:srgbClr val="000000"/>
                </a:solidFill>
                <a:latin typeface="Consolas" panose="020B0609020204030204" pitchFamily="49" charset="0"/>
              </a:rPr>
              <a:t> e</a:t>
            </a:r>
            <a:r>
              <a:rPr lang="en-US" sz="1800" dirty="0" smtClean="0">
                <a:solidFill>
                  <a:srgbClr val="000000"/>
                </a:solidFill>
                <a:latin typeface="Consolas" panose="020B0609020204030204" pitchFamily="49" charset="0"/>
              </a:rPr>
              <a:t>)</a:t>
            </a:r>
            <a:r>
              <a:rPr lang="nb-NO" sz="1800" dirty="0" smtClean="0">
                <a:solidFill>
                  <a:srgbClr val="000000"/>
                </a:solidFill>
                <a:latin typeface="Consolas" panose="020B0609020204030204" pitchFamily="49" charset="0"/>
              </a:rPr>
              <a:t>{</a:t>
            </a:r>
            <a:br>
              <a:rPr lang="nb-NO" sz="1800" dirty="0" smtClean="0">
                <a:solidFill>
                  <a:srgbClr val="000000"/>
                </a:solidFill>
                <a:latin typeface="Consolas" panose="020B0609020204030204" pitchFamily="49" charset="0"/>
              </a:rPr>
            </a:br>
            <a:r>
              <a:rPr lang="nb-NO" sz="1800" dirty="0" smtClean="0">
                <a:solidFill>
                  <a:srgbClr val="000000"/>
                </a:solidFill>
                <a:latin typeface="Consolas" panose="020B0609020204030204" pitchFamily="49" charset="0"/>
              </a:rPr>
              <a:t>	</a:t>
            </a:r>
            <a:r>
              <a:rPr lang="nb-NO" sz="1800" dirty="0" smtClean="0">
                <a:solidFill>
                  <a:srgbClr val="008000"/>
                </a:solidFill>
                <a:latin typeface="Consolas" panose="020B0609020204030204" pitchFamily="49" charset="0"/>
              </a:rPr>
              <a:t>//</a:t>
            </a:r>
            <a:r>
              <a:rPr lang="nb-NO" sz="1800" dirty="0" err="1" smtClean="0">
                <a:solidFill>
                  <a:srgbClr val="008000"/>
                </a:solidFill>
                <a:latin typeface="Consolas" panose="020B0609020204030204" pitchFamily="49" charset="0"/>
              </a:rPr>
              <a:t>todo</a:t>
            </a:r>
            <a:r>
              <a:rPr lang="nb-NO" sz="1800" dirty="0" smtClean="0">
                <a:solidFill>
                  <a:srgbClr val="008000"/>
                </a:solidFill>
                <a:latin typeface="Consolas" panose="020B0609020204030204" pitchFamily="49" charset="0"/>
              </a:rPr>
              <a:t/>
            </a:r>
            <a:br>
              <a:rPr lang="nb-NO" sz="1800" dirty="0" smtClean="0">
                <a:solidFill>
                  <a:srgbClr val="008000"/>
                </a:solidFill>
                <a:latin typeface="Consolas" panose="020B0609020204030204" pitchFamily="49" charset="0"/>
              </a:rPr>
            </a:br>
            <a:r>
              <a:rPr lang="nb-NO" sz="1800" dirty="0" smtClean="0">
                <a:solidFill>
                  <a:srgbClr val="000000"/>
                </a:solidFill>
                <a:latin typeface="Consolas" panose="020B0609020204030204" pitchFamily="49" charset="0"/>
              </a:rPr>
              <a:t>}</a:t>
            </a:r>
            <a:endParaRPr lang="nb-NO" sz="1800" dirty="0">
              <a:solidFill>
                <a:srgbClr val="000000"/>
              </a:solidFill>
              <a:latin typeface="Consolas" panose="020B0609020204030204" pitchFamily="49" charset="0"/>
            </a:endParaRPr>
          </a:p>
          <a:p>
            <a:pPr marL="0" indent="0">
              <a:buNone/>
            </a:pPr>
            <a:r>
              <a:rPr lang="en-US" sz="1800" dirty="0" smtClean="0">
                <a:solidFill>
                  <a:srgbClr val="0000FF"/>
                </a:solidFill>
                <a:latin typeface="Consolas" panose="020B0609020204030204" pitchFamily="49" charset="0"/>
              </a:rPr>
              <a:t/>
            </a:r>
            <a:br>
              <a:rPr lang="en-US" sz="1800" dirty="0" smtClean="0">
                <a:solidFill>
                  <a:srgbClr val="0000FF"/>
                </a:solidFill>
                <a:latin typeface="Consolas" panose="020B0609020204030204" pitchFamily="49" charset="0"/>
              </a:rPr>
            </a:br>
            <a:r>
              <a:rPr lang="en-US" sz="1800" dirty="0" smtClean="0">
                <a:solidFill>
                  <a:srgbClr val="0000FF"/>
                </a:solidFill>
                <a:latin typeface="Consolas" panose="020B0609020204030204" pitchFamily="49" charset="0"/>
              </a:rPr>
              <a:t>  </a:t>
            </a:r>
            <a:r>
              <a:rPr lang="en-US" sz="1800" dirty="0" err="1" smtClean="0">
                <a:solidFill>
                  <a:srgbClr val="0000FF"/>
                </a:solidFill>
                <a:latin typeface="Consolas" panose="020B0609020204030204" pitchFamily="49" charset="0"/>
              </a:rPr>
              <a:t>async</a:t>
            </a:r>
            <a:r>
              <a:rPr lang="en-US" sz="1800" dirty="0" smtClean="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void</a:t>
            </a:r>
            <a:r>
              <a:rPr lang="en-US" sz="1800" dirty="0">
                <a:solidFill>
                  <a:srgbClr val="000000"/>
                </a:solidFill>
                <a:latin typeface="Consolas" panose="020B0609020204030204" pitchFamily="49" charset="0"/>
              </a:rPr>
              <a:t> </a:t>
            </a:r>
            <a:r>
              <a:rPr lang="en-US" sz="1800" dirty="0" err="1">
                <a:solidFill>
                  <a:srgbClr val="000000"/>
                </a:solidFill>
                <a:latin typeface="Consolas" panose="020B0609020204030204" pitchFamily="49" charset="0"/>
              </a:rPr>
              <a:t>OnRateApplication</a:t>
            </a:r>
            <a:r>
              <a:rPr lang="en-US" sz="1800" dirty="0">
                <a:solidFill>
                  <a:srgbClr val="000000"/>
                </a:solidFill>
                <a:latin typeface="Consolas" panose="020B0609020204030204" pitchFamily="49" charset="0"/>
              </a:rPr>
              <a:t>(</a:t>
            </a:r>
            <a:r>
              <a:rPr lang="en-US" sz="1800" dirty="0">
                <a:solidFill>
                  <a:srgbClr val="0000FF"/>
                </a:solidFill>
                <a:latin typeface="Consolas" panose="020B0609020204030204" pitchFamily="49" charset="0"/>
              </a:rPr>
              <a:t>object</a:t>
            </a:r>
            <a:r>
              <a:rPr lang="en-US" sz="1800" dirty="0">
                <a:solidFill>
                  <a:srgbClr val="000000"/>
                </a:solidFill>
                <a:latin typeface="Consolas" panose="020B0609020204030204" pitchFamily="49" charset="0"/>
              </a:rPr>
              <a:t> sender, </a:t>
            </a:r>
            <a:r>
              <a:rPr lang="en-US" sz="1800" dirty="0" err="1">
                <a:solidFill>
                  <a:srgbClr val="000000"/>
                </a:solidFill>
                <a:latin typeface="Consolas" panose="020B0609020204030204" pitchFamily="49" charset="0"/>
              </a:rPr>
              <a:t>EventArgs</a:t>
            </a:r>
            <a:r>
              <a:rPr lang="en-US" sz="1800" dirty="0">
                <a:solidFill>
                  <a:srgbClr val="000000"/>
                </a:solidFill>
                <a:latin typeface="Consolas" panose="020B0609020204030204" pitchFamily="49" charset="0"/>
              </a:rPr>
              <a:t> e</a:t>
            </a:r>
            <a:r>
              <a:rPr lang="en-US" sz="1800" dirty="0" smtClean="0">
                <a:solidFill>
                  <a:srgbClr val="000000"/>
                </a:solidFill>
                <a:latin typeface="Consolas" panose="020B0609020204030204" pitchFamily="49" charset="0"/>
              </a:rPr>
              <a:t>)</a:t>
            </a:r>
            <a:r>
              <a:rPr lang="nb-NO" sz="1800" dirty="0" smtClean="0">
                <a:solidFill>
                  <a:srgbClr val="000000"/>
                </a:solidFill>
                <a:latin typeface="Consolas" panose="020B0609020204030204" pitchFamily="49" charset="0"/>
              </a:rPr>
              <a:t>{</a:t>
            </a:r>
            <a:endParaRPr lang="nb-NO" sz="1800" dirty="0">
              <a:solidFill>
                <a:srgbClr val="000000"/>
              </a:solidFill>
              <a:latin typeface="Consolas" panose="020B0609020204030204" pitchFamily="49" charset="0"/>
            </a:endParaRPr>
          </a:p>
          <a:p>
            <a:pPr marL="0" indent="0">
              <a:buNone/>
            </a:pPr>
            <a:r>
              <a:rPr lang="nb-NO" sz="1800" dirty="0" smtClean="0">
                <a:solidFill>
                  <a:srgbClr val="008000"/>
                </a:solidFill>
                <a:latin typeface="Consolas" panose="020B0609020204030204" pitchFamily="49" charset="0"/>
              </a:rPr>
              <a:t>	</a:t>
            </a:r>
            <a:r>
              <a:rPr lang="nb-NO" sz="1800" dirty="0" err="1">
                <a:solidFill>
                  <a:srgbClr val="0000FF"/>
                </a:solidFill>
                <a:latin typeface="Consolas" panose="020B0609020204030204" pitchFamily="49" charset="0"/>
              </a:rPr>
              <a:t>await</a:t>
            </a:r>
            <a:r>
              <a:rPr lang="nb-NO" sz="1800" dirty="0">
                <a:solidFill>
                  <a:srgbClr val="000000"/>
                </a:solidFill>
                <a:latin typeface="Consolas" panose="020B0609020204030204" pitchFamily="49" charset="0"/>
              </a:rPr>
              <a:t> </a:t>
            </a:r>
            <a:r>
              <a:rPr lang="nb-NO" sz="1800" dirty="0" err="1">
                <a:solidFill>
                  <a:srgbClr val="000000"/>
                </a:solidFill>
                <a:latin typeface="Consolas" panose="020B0609020204030204" pitchFamily="49" charset="0"/>
              </a:rPr>
              <a:t>Navigation.PushAsync</a:t>
            </a:r>
            <a:r>
              <a:rPr lang="nb-NO" sz="1800" dirty="0">
                <a:solidFill>
                  <a:srgbClr val="000000"/>
                </a:solidFill>
                <a:latin typeface="Consolas" panose="020B0609020204030204" pitchFamily="49" charset="0"/>
              </a:rPr>
              <a:t>(</a:t>
            </a:r>
            <a:r>
              <a:rPr lang="nb-NO" sz="1800" dirty="0" err="1">
                <a:solidFill>
                  <a:srgbClr val="0000FF"/>
                </a:solidFill>
                <a:latin typeface="Consolas" panose="020B0609020204030204" pitchFamily="49" charset="0"/>
              </a:rPr>
              <a:t>new</a:t>
            </a:r>
            <a:r>
              <a:rPr lang="nb-NO" sz="1800" dirty="0">
                <a:solidFill>
                  <a:srgbClr val="000000"/>
                </a:solidFill>
                <a:latin typeface="Consolas" panose="020B0609020204030204" pitchFamily="49" charset="0"/>
              </a:rPr>
              <a:t> </a:t>
            </a:r>
            <a:r>
              <a:rPr lang="nb-NO" sz="1800" dirty="0" err="1">
                <a:solidFill>
                  <a:srgbClr val="000000"/>
                </a:solidFill>
                <a:latin typeface="Consolas" panose="020B0609020204030204" pitchFamily="49" charset="0"/>
              </a:rPr>
              <a:t>RateAppPage</a:t>
            </a:r>
            <a:r>
              <a:rPr lang="nb-NO" sz="1800" dirty="0">
                <a:solidFill>
                  <a:srgbClr val="000000"/>
                </a:solidFill>
                <a:latin typeface="Consolas" panose="020B0609020204030204" pitchFamily="49" charset="0"/>
              </a:rPr>
              <a:t>());</a:t>
            </a:r>
            <a:r>
              <a:rPr lang="nb-NO" sz="1800" dirty="0" smtClean="0">
                <a:solidFill>
                  <a:srgbClr val="000000"/>
                </a:solidFill>
                <a:latin typeface="Consolas" panose="020B0609020204030204" pitchFamily="49" charset="0"/>
              </a:rPr>
              <a:t/>
            </a:r>
            <a:br>
              <a:rPr lang="nb-NO" sz="1800" dirty="0" smtClean="0">
                <a:solidFill>
                  <a:srgbClr val="000000"/>
                </a:solidFill>
                <a:latin typeface="Consolas" panose="020B0609020204030204" pitchFamily="49" charset="0"/>
              </a:rPr>
            </a:br>
            <a:r>
              <a:rPr lang="nb-NO" sz="1800" dirty="0" smtClean="0">
                <a:solidFill>
                  <a:srgbClr val="000000"/>
                </a:solidFill>
                <a:latin typeface="Consolas" panose="020B0609020204030204" pitchFamily="49" charset="0"/>
              </a:rPr>
              <a:t>  }</a:t>
            </a:r>
            <a:endParaRPr lang="nb-NO" sz="1800" dirty="0">
              <a:solidFill>
                <a:schemeClr val="bg1">
                  <a:lumMod val="50000"/>
                </a:schemeClr>
              </a:solidFill>
            </a:endParaRPr>
          </a:p>
        </p:txBody>
      </p:sp>
      <p:sp>
        <p:nvSpPr>
          <p:cNvPr id="2" name="Tittel 1">
            <a:extLst>
              <a:ext uri="{FF2B5EF4-FFF2-40B4-BE49-F238E27FC236}">
                <a16:creationId xmlns:a16="http://schemas.microsoft.com/office/drawing/2014/main" id="{579C432A-7315-524A-98AC-81111F562A65}"/>
              </a:ext>
            </a:extLst>
          </p:cNvPr>
          <p:cNvSpPr>
            <a:spLocks noGrp="1"/>
          </p:cNvSpPr>
          <p:nvPr>
            <p:ph type="title"/>
          </p:nvPr>
        </p:nvSpPr>
        <p:spPr/>
        <p:txBody>
          <a:bodyPr/>
          <a:lstStyle/>
          <a:p>
            <a:r>
              <a:rPr lang="nb-NO" dirty="0" smtClean="0"/>
              <a:t>Workshop: Handle </a:t>
            </a:r>
            <a:r>
              <a:rPr lang="nb-NO" dirty="0" err="1" smtClean="0"/>
              <a:t>our</a:t>
            </a:r>
            <a:r>
              <a:rPr lang="nb-NO" dirty="0" smtClean="0"/>
              <a:t> </a:t>
            </a:r>
            <a:r>
              <a:rPr lang="nb-NO" dirty="0" err="1"/>
              <a:t>OnRateApplication</a:t>
            </a:r>
            <a:r>
              <a:rPr lang="nb-NO" dirty="0" smtClean="0"/>
              <a:t> </a:t>
            </a:r>
            <a:r>
              <a:rPr lang="nb-NO" dirty="0" err="1" smtClean="0"/>
              <a:t>event</a:t>
            </a:r>
            <a:endParaRPr dirty="0"/>
          </a:p>
        </p:txBody>
      </p:sp>
    </p:spTree>
    <p:extLst>
      <p:ext uri="{BB962C8B-B14F-4D97-AF65-F5344CB8AC3E}">
        <p14:creationId xmlns:p14="http://schemas.microsoft.com/office/powerpoint/2010/main" val="335621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tekst 2"/>
          <p:cNvSpPr>
            <a:spLocks noGrp="1"/>
          </p:cNvSpPr>
          <p:nvPr>
            <p:ph sz="quarter" idx="15"/>
          </p:nvPr>
        </p:nvSpPr>
        <p:spPr>
          <a:prstGeom prst="rect">
            <a:avLst/>
          </a:prstGeom>
        </p:spPr>
        <p:txBody>
          <a:bodyPr/>
          <a:lstStyle/>
          <a:p>
            <a:r>
              <a:rPr lang="nb-NO" dirty="0" err="1" smtClean="0"/>
              <a:t>Replace</a:t>
            </a:r>
            <a:r>
              <a:rPr lang="nb-NO" dirty="0" smtClean="0"/>
              <a:t> </a:t>
            </a:r>
            <a:r>
              <a:rPr lang="nb-NO" dirty="0" err="1" smtClean="0"/>
              <a:t>the</a:t>
            </a:r>
            <a:r>
              <a:rPr lang="nb-NO" dirty="0" smtClean="0"/>
              <a:t> </a:t>
            </a:r>
            <a:r>
              <a:rPr lang="nb-NO" dirty="0" err="1" smtClean="0"/>
              <a:t>current</a:t>
            </a:r>
            <a:r>
              <a:rPr lang="nb-NO" dirty="0" smtClean="0"/>
              <a:t> </a:t>
            </a:r>
            <a:r>
              <a:rPr lang="nb-NO" dirty="0" err="1" smtClean="0"/>
              <a:t>label</a:t>
            </a:r>
            <a:r>
              <a:rPr lang="nb-NO" dirty="0" smtClean="0"/>
              <a:t> </a:t>
            </a:r>
            <a:r>
              <a:rPr lang="nb-NO" dirty="0" err="1" smtClean="0"/>
              <a:t>with</a:t>
            </a:r>
            <a:r>
              <a:rPr lang="nb-NO" dirty="0" smtClean="0"/>
              <a:t> </a:t>
            </a:r>
            <a:r>
              <a:rPr lang="nb-NO" dirty="0" err="1" smtClean="0"/>
              <a:t>the</a:t>
            </a:r>
            <a:r>
              <a:rPr lang="nb-NO" dirty="0" smtClean="0"/>
              <a:t> </a:t>
            </a:r>
            <a:r>
              <a:rPr lang="nb-NO" dirty="0" err="1" smtClean="0"/>
              <a:t>following</a:t>
            </a:r>
            <a:r>
              <a:rPr lang="nb-NO" dirty="0" smtClean="0"/>
              <a:t> layout:</a:t>
            </a:r>
          </a:p>
          <a:p>
            <a:pPr marL="0" indent="0">
              <a:buNone/>
            </a:pPr>
            <a:endParaRPr lang="nb-NO" dirty="0"/>
          </a:p>
          <a:p>
            <a:pPr marL="0" indent="0">
              <a:buNone/>
            </a:pPr>
            <a:r>
              <a:rPr lang="en-US" sz="1800" dirty="0">
                <a:solidFill>
                  <a:srgbClr val="0000FF"/>
                </a:solidFill>
                <a:latin typeface="Consolas" panose="020B0609020204030204" pitchFamily="49" charset="0"/>
              </a:rPr>
              <a:t>&lt;</a:t>
            </a:r>
            <a:r>
              <a:rPr lang="en-US" sz="1800" dirty="0">
                <a:solidFill>
                  <a:srgbClr val="A31515"/>
                </a:solidFill>
                <a:latin typeface="Consolas" panose="020B0609020204030204" pitchFamily="49" charset="0"/>
              </a:rPr>
              <a:t>Button</a:t>
            </a:r>
            <a:r>
              <a:rPr lang="en-US" sz="1800" dirty="0">
                <a:solidFill>
                  <a:srgbClr val="FF0000"/>
                </a:solidFill>
                <a:latin typeface="Consolas" panose="020B0609020204030204" pitchFamily="49" charset="0"/>
              </a:rPr>
              <a:t> Text</a:t>
            </a:r>
            <a:r>
              <a:rPr lang="en-US" sz="1800" dirty="0">
                <a:solidFill>
                  <a:srgbClr val="0000FF"/>
                </a:solidFill>
                <a:latin typeface="Consolas" panose="020B0609020204030204" pitchFamily="49" charset="0"/>
              </a:rPr>
              <a:t>="Take Photo and Analyze"</a:t>
            </a:r>
            <a:r>
              <a:rPr lang="en-US" sz="1800" dirty="0">
                <a:solidFill>
                  <a:srgbClr val="FF0000"/>
                </a:solidFill>
                <a:latin typeface="Consolas" panose="020B0609020204030204" pitchFamily="49" charset="0"/>
              </a:rPr>
              <a:t> Clicked</a:t>
            </a:r>
            <a:r>
              <a:rPr lang="en-US" sz="1800" dirty="0">
                <a:solidFill>
                  <a:srgbClr val="0000FF"/>
                </a:solidFill>
                <a:latin typeface="Consolas" panose="020B0609020204030204" pitchFamily="49" charset="0"/>
              </a:rPr>
              <a:t>="</a:t>
            </a:r>
            <a:r>
              <a:rPr lang="en-US" sz="1800" dirty="0" err="1">
                <a:solidFill>
                  <a:srgbClr val="0000FF"/>
                </a:solidFill>
                <a:latin typeface="Consolas" panose="020B0609020204030204" pitchFamily="49" charset="0"/>
              </a:rPr>
              <a:t>OnTakePhotoButtonClicked</a:t>
            </a:r>
            <a:r>
              <a:rPr lang="en-US" sz="1800" dirty="0">
                <a:solidFill>
                  <a:srgbClr val="0000FF"/>
                </a:solidFill>
                <a:latin typeface="Consolas" panose="020B0609020204030204" pitchFamily="49" charset="0"/>
              </a:rPr>
              <a:t>" /&gt;</a:t>
            </a:r>
            <a:endParaRPr lang="en-US" sz="1800" dirty="0">
              <a:solidFill>
                <a:srgbClr val="000000"/>
              </a:solidFill>
              <a:latin typeface="Consolas" panose="020B0609020204030204" pitchFamily="49" charset="0"/>
            </a:endParaRPr>
          </a:p>
          <a:p>
            <a:pPr marL="0" indent="0">
              <a:buNone/>
            </a:pPr>
            <a:r>
              <a:rPr lang="nb-NO" sz="1800" dirty="0" smtClean="0">
                <a:solidFill>
                  <a:srgbClr val="0000FF"/>
                </a:solidFill>
                <a:latin typeface="Consolas" panose="020B0609020204030204" pitchFamily="49" charset="0"/>
              </a:rPr>
              <a:t>&lt;</a:t>
            </a:r>
            <a:r>
              <a:rPr lang="nb-NO" sz="1800" dirty="0">
                <a:solidFill>
                  <a:srgbClr val="A31515"/>
                </a:solidFill>
                <a:latin typeface="Consolas" panose="020B0609020204030204" pitchFamily="49" charset="0"/>
              </a:rPr>
              <a:t>Image</a:t>
            </a:r>
            <a:r>
              <a:rPr lang="nb-NO" sz="1800" dirty="0">
                <a:solidFill>
                  <a:srgbClr val="FF0000"/>
                </a:solidFill>
                <a:latin typeface="Consolas" panose="020B0609020204030204" pitchFamily="49" charset="0"/>
              </a:rPr>
              <a:t> x</a:t>
            </a:r>
            <a:r>
              <a:rPr lang="nb-NO" sz="1800" dirty="0">
                <a:solidFill>
                  <a:srgbClr val="0000FF"/>
                </a:solidFill>
                <a:latin typeface="Consolas" panose="020B0609020204030204" pitchFamily="49" charset="0"/>
              </a:rPr>
              <a:t>:</a:t>
            </a:r>
            <a:r>
              <a:rPr lang="nb-NO" sz="1800" dirty="0">
                <a:solidFill>
                  <a:srgbClr val="FF0000"/>
                </a:solidFill>
                <a:latin typeface="Consolas" panose="020B0609020204030204" pitchFamily="49" charset="0"/>
              </a:rPr>
              <a:t>Name</a:t>
            </a:r>
            <a:r>
              <a:rPr lang="nb-NO" sz="1800" dirty="0">
                <a:solidFill>
                  <a:srgbClr val="0000FF"/>
                </a:solidFill>
                <a:latin typeface="Consolas" panose="020B0609020204030204" pitchFamily="49" charset="0"/>
              </a:rPr>
              <a:t>="image" /&gt;</a:t>
            </a:r>
            <a:endParaRPr lang="nb-NO" sz="1800" dirty="0">
              <a:solidFill>
                <a:srgbClr val="000000"/>
              </a:solidFill>
              <a:latin typeface="Consolas" panose="020B0609020204030204" pitchFamily="49" charset="0"/>
            </a:endParaRPr>
          </a:p>
          <a:p>
            <a:pPr marL="0" indent="0">
              <a:buNone/>
            </a:pPr>
            <a:r>
              <a:rPr lang="nb-NO" sz="1800" dirty="0" smtClean="0">
                <a:solidFill>
                  <a:srgbClr val="0000FF"/>
                </a:solidFill>
                <a:latin typeface="Consolas" panose="020B0609020204030204" pitchFamily="49" charset="0"/>
              </a:rPr>
              <a:t>&lt;</a:t>
            </a:r>
            <a:r>
              <a:rPr lang="nb-NO" sz="1800" dirty="0" err="1">
                <a:solidFill>
                  <a:srgbClr val="A31515"/>
                </a:solidFill>
                <a:latin typeface="Consolas" panose="020B0609020204030204" pitchFamily="49" charset="0"/>
              </a:rPr>
              <a:t>ActivityIndicator</a:t>
            </a:r>
            <a:r>
              <a:rPr lang="nb-NO" sz="1800" dirty="0">
                <a:solidFill>
                  <a:srgbClr val="FF0000"/>
                </a:solidFill>
                <a:latin typeface="Consolas" panose="020B0609020204030204" pitchFamily="49" charset="0"/>
              </a:rPr>
              <a:t> x</a:t>
            </a:r>
            <a:r>
              <a:rPr lang="nb-NO" sz="1800" dirty="0">
                <a:solidFill>
                  <a:srgbClr val="0000FF"/>
                </a:solidFill>
                <a:latin typeface="Consolas" panose="020B0609020204030204" pitchFamily="49" charset="0"/>
              </a:rPr>
              <a:t>:</a:t>
            </a:r>
            <a:r>
              <a:rPr lang="nb-NO" sz="1800" dirty="0">
                <a:solidFill>
                  <a:srgbClr val="FF0000"/>
                </a:solidFill>
                <a:latin typeface="Consolas" panose="020B0609020204030204" pitchFamily="49" charset="0"/>
              </a:rPr>
              <a:t>Name</a:t>
            </a:r>
            <a:r>
              <a:rPr lang="nb-NO" sz="1800" dirty="0">
                <a:solidFill>
                  <a:srgbClr val="0000FF"/>
                </a:solidFill>
                <a:latin typeface="Consolas" panose="020B0609020204030204" pitchFamily="49" charset="0"/>
              </a:rPr>
              <a:t>="activityIndicator" /&gt;</a:t>
            </a:r>
            <a:endParaRPr lang="nb-NO" sz="1800" dirty="0">
              <a:solidFill>
                <a:srgbClr val="000000"/>
              </a:solidFill>
              <a:latin typeface="Consolas" panose="020B0609020204030204" pitchFamily="49" charset="0"/>
            </a:endParaRPr>
          </a:p>
          <a:p>
            <a:pPr marL="0" indent="0">
              <a:buNone/>
            </a:pPr>
            <a:r>
              <a:rPr lang="nb-NO" sz="1800" dirty="0" smtClean="0">
                <a:solidFill>
                  <a:srgbClr val="0000FF"/>
                </a:solidFill>
                <a:latin typeface="Consolas" panose="020B0609020204030204" pitchFamily="49" charset="0"/>
              </a:rPr>
              <a:t>&lt;</a:t>
            </a:r>
            <a:r>
              <a:rPr lang="nb-NO" sz="1800" dirty="0" err="1">
                <a:solidFill>
                  <a:srgbClr val="A31515"/>
                </a:solidFill>
                <a:latin typeface="Consolas" panose="020B0609020204030204" pitchFamily="49" charset="0"/>
              </a:rPr>
              <a:t>StackLayout</a:t>
            </a:r>
            <a:r>
              <a:rPr lang="nb-NO" sz="1800" dirty="0">
                <a:solidFill>
                  <a:srgbClr val="FF0000"/>
                </a:solidFill>
                <a:latin typeface="Consolas" panose="020B0609020204030204" pitchFamily="49" charset="0"/>
              </a:rPr>
              <a:t> </a:t>
            </a:r>
            <a:r>
              <a:rPr lang="nb-NO" sz="1800" dirty="0" err="1">
                <a:solidFill>
                  <a:srgbClr val="FF0000"/>
                </a:solidFill>
                <a:latin typeface="Consolas" panose="020B0609020204030204" pitchFamily="49" charset="0"/>
              </a:rPr>
              <a:t>Orientation</a:t>
            </a:r>
            <a:r>
              <a:rPr lang="nb-NO" sz="1800" dirty="0">
                <a:solidFill>
                  <a:srgbClr val="0000FF"/>
                </a:solidFill>
                <a:latin typeface="Consolas" panose="020B0609020204030204" pitchFamily="49" charset="0"/>
              </a:rPr>
              <a:t>="</a:t>
            </a:r>
            <a:r>
              <a:rPr lang="nb-NO" sz="1800" dirty="0" err="1">
                <a:solidFill>
                  <a:srgbClr val="0000FF"/>
                </a:solidFill>
                <a:latin typeface="Consolas" panose="020B0609020204030204" pitchFamily="49" charset="0"/>
              </a:rPr>
              <a:t>Horizontal</a:t>
            </a:r>
            <a:r>
              <a:rPr lang="nb-NO" sz="1800" dirty="0">
                <a:solidFill>
                  <a:srgbClr val="0000FF"/>
                </a:solidFill>
                <a:latin typeface="Consolas" panose="020B0609020204030204" pitchFamily="49" charset="0"/>
              </a:rPr>
              <a:t>"</a:t>
            </a:r>
            <a:r>
              <a:rPr lang="nb-NO" sz="1800" dirty="0">
                <a:solidFill>
                  <a:srgbClr val="FF0000"/>
                </a:solidFill>
                <a:latin typeface="Consolas" panose="020B0609020204030204" pitchFamily="49" charset="0"/>
              </a:rPr>
              <a:t> </a:t>
            </a:r>
            <a:r>
              <a:rPr lang="nb-NO" sz="1800" dirty="0" err="1">
                <a:solidFill>
                  <a:srgbClr val="FF0000"/>
                </a:solidFill>
                <a:latin typeface="Consolas" panose="020B0609020204030204" pitchFamily="49" charset="0"/>
              </a:rPr>
              <a:t>HorizontalOptions</a:t>
            </a:r>
            <a:r>
              <a:rPr lang="nb-NO" sz="1800" dirty="0">
                <a:solidFill>
                  <a:srgbClr val="0000FF"/>
                </a:solidFill>
                <a:latin typeface="Consolas" panose="020B0609020204030204" pitchFamily="49" charset="0"/>
              </a:rPr>
              <a:t>="</a:t>
            </a:r>
            <a:r>
              <a:rPr lang="nb-NO" sz="1800" dirty="0" err="1">
                <a:solidFill>
                  <a:srgbClr val="0000FF"/>
                </a:solidFill>
                <a:latin typeface="Consolas" panose="020B0609020204030204" pitchFamily="49" charset="0"/>
              </a:rPr>
              <a:t>CenterAndExpand</a:t>
            </a:r>
            <a:r>
              <a:rPr lang="nb-NO" sz="1800" dirty="0">
                <a:solidFill>
                  <a:srgbClr val="0000FF"/>
                </a:solidFill>
                <a:latin typeface="Consolas" panose="020B0609020204030204" pitchFamily="49" charset="0"/>
              </a:rPr>
              <a:t>"&gt;</a:t>
            </a:r>
            <a:endParaRPr lang="nb-NO" sz="1800" dirty="0">
              <a:solidFill>
                <a:srgbClr val="000000"/>
              </a:solidFill>
              <a:latin typeface="Consolas" panose="020B0609020204030204" pitchFamily="49" charset="0"/>
            </a:endParaRPr>
          </a:p>
          <a:p>
            <a:pPr marL="0" indent="0">
              <a:buNone/>
            </a:pPr>
            <a:r>
              <a:rPr lang="nb-NO" sz="1800" dirty="0">
                <a:solidFill>
                  <a:srgbClr val="000000"/>
                </a:solidFill>
                <a:latin typeface="Consolas" panose="020B0609020204030204" pitchFamily="49" charset="0"/>
              </a:rPr>
              <a:t>        </a:t>
            </a:r>
            <a:r>
              <a:rPr lang="nb-NO" sz="1800" dirty="0" smtClean="0">
                <a:solidFill>
                  <a:srgbClr val="0000FF"/>
                </a:solidFill>
                <a:latin typeface="Consolas" panose="020B0609020204030204" pitchFamily="49" charset="0"/>
              </a:rPr>
              <a:t>&lt;</a:t>
            </a:r>
            <a:r>
              <a:rPr lang="nb-NO" sz="1800" dirty="0" err="1">
                <a:solidFill>
                  <a:srgbClr val="A31515"/>
                </a:solidFill>
                <a:latin typeface="Consolas" panose="020B0609020204030204" pitchFamily="49" charset="0"/>
              </a:rPr>
              <a:t>Label</a:t>
            </a:r>
            <a:r>
              <a:rPr lang="nb-NO" sz="1800" dirty="0">
                <a:solidFill>
                  <a:srgbClr val="FF0000"/>
                </a:solidFill>
                <a:latin typeface="Consolas" panose="020B0609020204030204" pitchFamily="49" charset="0"/>
              </a:rPr>
              <a:t> </a:t>
            </a:r>
            <a:r>
              <a:rPr lang="nb-NO" sz="1800" dirty="0" err="1">
                <a:solidFill>
                  <a:srgbClr val="FF0000"/>
                </a:solidFill>
                <a:latin typeface="Consolas" panose="020B0609020204030204" pitchFamily="49" charset="0"/>
              </a:rPr>
              <a:t>Text</a:t>
            </a:r>
            <a:r>
              <a:rPr lang="nb-NO" sz="1800" dirty="0">
                <a:solidFill>
                  <a:srgbClr val="0000FF"/>
                </a:solidFill>
                <a:latin typeface="Consolas" panose="020B0609020204030204" pitchFamily="49" charset="0"/>
              </a:rPr>
              <a:t>="</a:t>
            </a:r>
            <a:r>
              <a:rPr lang="nb-NO" sz="1800" dirty="0" err="1">
                <a:solidFill>
                  <a:srgbClr val="0000FF"/>
                </a:solidFill>
                <a:latin typeface="Consolas" panose="020B0609020204030204" pitchFamily="49" charset="0"/>
              </a:rPr>
              <a:t>Emotion</a:t>
            </a:r>
            <a:r>
              <a:rPr lang="nb-NO" sz="1800" dirty="0">
                <a:solidFill>
                  <a:srgbClr val="0000FF"/>
                </a:solidFill>
                <a:latin typeface="Consolas" panose="020B0609020204030204" pitchFamily="49" charset="0"/>
              </a:rPr>
              <a:t>:" /&gt;</a:t>
            </a:r>
            <a:endParaRPr lang="nb-NO" sz="1800" dirty="0">
              <a:solidFill>
                <a:srgbClr val="000000"/>
              </a:solidFill>
              <a:latin typeface="Consolas" panose="020B0609020204030204" pitchFamily="49" charset="0"/>
            </a:endParaRPr>
          </a:p>
          <a:p>
            <a:pPr marL="0" indent="0">
              <a:buNone/>
            </a:pPr>
            <a:r>
              <a:rPr lang="nb-NO" sz="1800" dirty="0">
                <a:solidFill>
                  <a:srgbClr val="000000"/>
                </a:solidFill>
                <a:latin typeface="Consolas" panose="020B0609020204030204" pitchFamily="49" charset="0"/>
              </a:rPr>
              <a:t>        </a:t>
            </a:r>
            <a:r>
              <a:rPr lang="nb-NO" sz="1800" dirty="0" smtClean="0">
                <a:solidFill>
                  <a:srgbClr val="0000FF"/>
                </a:solidFill>
                <a:latin typeface="Consolas" panose="020B0609020204030204" pitchFamily="49" charset="0"/>
              </a:rPr>
              <a:t>&lt;</a:t>
            </a:r>
            <a:r>
              <a:rPr lang="nb-NO" sz="1800" dirty="0" err="1">
                <a:solidFill>
                  <a:srgbClr val="A31515"/>
                </a:solidFill>
                <a:latin typeface="Consolas" panose="020B0609020204030204" pitchFamily="49" charset="0"/>
              </a:rPr>
              <a:t>Label</a:t>
            </a:r>
            <a:r>
              <a:rPr lang="nb-NO" sz="1800" dirty="0">
                <a:solidFill>
                  <a:srgbClr val="FF0000"/>
                </a:solidFill>
                <a:latin typeface="Consolas" panose="020B0609020204030204" pitchFamily="49" charset="0"/>
              </a:rPr>
              <a:t> x</a:t>
            </a:r>
            <a:r>
              <a:rPr lang="nb-NO" sz="1800" dirty="0">
                <a:solidFill>
                  <a:srgbClr val="0000FF"/>
                </a:solidFill>
                <a:latin typeface="Consolas" panose="020B0609020204030204" pitchFamily="49" charset="0"/>
              </a:rPr>
              <a:t>:</a:t>
            </a:r>
            <a:r>
              <a:rPr lang="nb-NO" sz="1800" dirty="0">
                <a:solidFill>
                  <a:srgbClr val="FF0000"/>
                </a:solidFill>
                <a:latin typeface="Consolas" panose="020B0609020204030204" pitchFamily="49" charset="0"/>
              </a:rPr>
              <a:t>Name</a:t>
            </a:r>
            <a:r>
              <a:rPr lang="nb-NO" sz="1800" dirty="0">
                <a:solidFill>
                  <a:srgbClr val="0000FF"/>
                </a:solidFill>
                <a:latin typeface="Consolas" panose="020B0609020204030204" pitchFamily="49" charset="0"/>
              </a:rPr>
              <a:t>="emotionResultLabel" /&gt;</a:t>
            </a:r>
            <a:endParaRPr lang="nb-NO" sz="1800" dirty="0">
              <a:solidFill>
                <a:srgbClr val="000000"/>
              </a:solidFill>
              <a:latin typeface="Consolas" panose="020B0609020204030204" pitchFamily="49" charset="0"/>
            </a:endParaRPr>
          </a:p>
          <a:p>
            <a:pPr marL="0" indent="0">
              <a:buNone/>
            </a:pPr>
            <a:r>
              <a:rPr lang="nb-NO" sz="1800" dirty="0" smtClean="0">
                <a:solidFill>
                  <a:srgbClr val="0000FF"/>
                </a:solidFill>
                <a:latin typeface="Consolas" panose="020B0609020204030204" pitchFamily="49" charset="0"/>
              </a:rPr>
              <a:t>&lt;/</a:t>
            </a:r>
            <a:r>
              <a:rPr lang="nb-NO" sz="1800" dirty="0" err="1">
                <a:solidFill>
                  <a:srgbClr val="A31515"/>
                </a:solidFill>
                <a:latin typeface="Consolas" panose="020B0609020204030204" pitchFamily="49" charset="0"/>
              </a:rPr>
              <a:t>StackLayout</a:t>
            </a:r>
            <a:r>
              <a:rPr lang="nb-NO" sz="1800" dirty="0" smtClean="0">
                <a:solidFill>
                  <a:srgbClr val="0000FF"/>
                </a:solidFill>
                <a:latin typeface="Consolas" panose="020B0609020204030204" pitchFamily="49" charset="0"/>
              </a:rPr>
              <a:t>&gt;</a:t>
            </a:r>
          </a:p>
          <a:p>
            <a:pPr marL="0" indent="0">
              <a:buNone/>
            </a:pPr>
            <a:endParaRPr lang="nb-NO" sz="1800" dirty="0">
              <a:solidFill>
                <a:srgbClr val="0000FF"/>
              </a:solidFill>
              <a:latin typeface="Consolas" panose="020B0609020204030204" pitchFamily="49" charset="0"/>
            </a:endParaRPr>
          </a:p>
          <a:p>
            <a:r>
              <a:rPr lang="nb-NO" dirty="0" smtClean="0"/>
              <a:t>Ad </a:t>
            </a:r>
            <a:r>
              <a:rPr lang="nb-NO" dirty="0" err="1" smtClean="0"/>
              <a:t>the</a:t>
            </a:r>
            <a:r>
              <a:rPr lang="nb-NO" dirty="0" smtClean="0"/>
              <a:t> </a:t>
            </a:r>
            <a:r>
              <a:rPr lang="nb-NO" dirty="0" err="1" smtClean="0"/>
              <a:t>following</a:t>
            </a:r>
            <a:r>
              <a:rPr lang="nb-NO" dirty="0" smtClean="0"/>
              <a:t> </a:t>
            </a:r>
            <a:r>
              <a:rPr lang="nb-NO" dirty="0" err="1" smtClean="0"/>
              <a:t>method</a:t>
            </a:r>
            <a:r>
              <a:rPr lang="nb-NO" dirty="0" smtClean="0"/>
              <a:t> in </a:t>
            </a:r>
            <a:r>
              <a:rPr lang="nb-NO" dirty="0" err="1" smtClean="0"/>
              <a:t>the</a:t>
            </a:r>
            <a:r>
              <a:rPr lang="nb-NO" dirty="0" smtClean="0"/>
              <a:t> </a:t>
            </a:r>
            <a:r>
              <a:rPr lang="nb-NO" dirty="0" err="1" smtClean="0"/>
              <a:t>belonging</a:t>
            </a:r>
            <a:r>
              <a:rPr lang="nb-NO" dirty="0" smtClean="0"/>
              <a:t> </a:t>
            </a:r>
            <a:r>
              <a:rPr lang="nb-NO" dirty="0" err="1" smtClean="0"/>
              <a:t>code-behind</a:t>
            </a:r>
            <a:r>
              <a:rPr lang="nb-NO" dirty="0" smtClean="0"/>
              <a:t> file:</a:t>
            </a:r>
          </a:p>
          <a:p>
            <a:pPr marL="0" indent="0">
              <a:buNone/>
            </a:pPr>
            <a:r>
              <a:rPr lang="nb-NO" sz="1800" dirty="0" err="1">
                <a:solidFill>
                  <a:srgbClr val="0000FF"/>
                </a:solidFill>
                <a:latin typeface="Consolas" panose="020B0609020204030204" pitchFamily="49" charset="0"/>
              </a:rPr>
              <a:t>async</a:t>
            </a:r>
            <a:r>
              <a:rPr lang="nb-NO" sz="1800" dirty="0">
                <a:solidFill>
                  <a:srgbClr val="000000"/>
                </a:solidFill>
                <a:latin typeface="Consolas" panose="020B0609020204030204" pitchFamily="49" charset="0"/>
              </a:rPr>
              <a:t> </a:t>
            </a:r>
            <a:r>
              <a:rPr lang="nb-NO" sz="1800" dirty="0" err="1">
                <a:solidFill>
                  <a:srgbClr val="0000FF"/>
                </a:solidFill>
                <a:latin typeface="Consolas" panose="020B0609020204030204" pitchFamily="49" charset="0"/>
              </a:rPr>
              <a:t>void</a:t>
            </a:r>
            <a:r>
              <a:rPr lang="nb-NO" sz="1800" dirty="0">
                <a:solidFill>
                  <a:srgbClr val="000000"/>
                </a:solidFill>
                <a:latin typeface="Consolas" panose="020B0609020204030204" pitchFamily="49" charset="0"/>
              </a:rPr>
              <a:t> </a:t>
            </a:r>
            <a:r>
              <a:rPr lang="nb-NO" sz="1800" dirty="0" err="1">
                <a:solidFill>
                  <a:srgbClr val="000000"/>
                </a:solidFill>
                <a:latin typeface="Consolas" panose="020B0609020204030204" pitchFamily="49" charset="0"/>
              </a:rPr>
              <a:t>OnTakePhotoButtonClicked</a:t>
            </a:r>
            <a:r>
              <a:rPr lang="nb-NO" sz="1800" dirty="0">
                <a:solidFill>
                  <a:srgbClr val="000000"/>
                </a:solidFill>
                <a:latin typeface="Consolas" panose="020B0609020204030204" pitchFamily="49" charset="0"/>
              </a:rPr>
              <a:t>(</a:t>
            </a:r>
            <a:r>
              <a:rPr lang="nb-NO" sz="1800" dirty="0" err="1">
                <a:solidFill>
                  <a:srgbClr val="0000FF"/>
                </a:solidFill>
                <a:latin typeface="Consolas" panose="020B0609020204030204" pitchFamily="49" charset="0"/>
              </a:rPr>
              <a:t>object</a:t>
            </a:r>
            <a:r>
              <a:rPr lang="nb-NO" sz="1800" dirty="0">
                <a:solidFill>
                  <a:srgbClr val="000000"/>
                </a:solidFill>
                <a:latin typeface="Consolas" panose="020B0609020204030204" pitchFamily="49" charset="0"/>
              </a:rPr>
              <a:t> sender, </a:t>
            </a:r>
            <a:r>
              <a:rPr lang="nb-NO" sz="1800" dirty="0" err="1">
                <a:solidFill>
                  <a:srgbClr val="000000"/>
                </a:solidFill>
                <a:latin typeface="Consolas" panose="020B0609020204030204" pitchFamily="49" charset="0"/>
              </a:rPr>
              <a:t>EventArgs</a:t>
            </a:r>
            <a:r>
              <a:rPr lang="nb-NO" sz="1800" dirty="0">
                <a:solidFill>
                  <a:srgbClr val="000000"/>
                </a:solidFill>
                <a:latin typeface="Consolas" panose="020B0609020204030204" pitchFamily="49" charset="0"/>
              </a:rPr>
              <a:t> e</a:t>
            </a:r>
            <a:r>
              <a:rPr lang="nb-NO" sz="1800" dirty="0" smtClean="0">
                <a:solidFill>
                  <a:srgbClr val="000000"/>
                </a:solidFill>
                <a:latin typeface="Consolas" panose="020B0609020204030204" pitchFamily="49" charset="0"/>
              </a:rPr>
              <a:t>){ </a:t>
            </a:r>
            <a:r>
              <a:rPr lang="nb-NO" sz="1800" dirty="0">
                <a:solidFill>
                  <a:srgbClr val="000000"/>
                </a:solidFill>
                <a:latin typeface="Consolas" panose="020B0609020204030204" pitchFamily="49" charset="0"/>
              </a:rPr>
              <a:t>}</a:t>
            </a:r>
            <a:endParaRPr lang="nb-NO" sz="1800" dirty="0"/>
          </a:p>
        </p:txBody>
      </p:sp>
      <p:sp>
        <p:nvSpPr>
          <p:cNvPr id="2" name="Tittel 1">
            <a:extLst>
              <a:ext uri="{FF2B5EF4-FFF2-40B4-BE49-F238E27FC236}">
                <a16:creationId xmlns:a16="http://schemas.microsoft.com/office/drawing/2014/main" id="{579C432A-7315-524A-98AC-81111F562A65}"/>
              </a:ext>
            </a:extLst>
          </p:cNvPr>
          <p:cNvSpPr>
            <a:spLocks noGrp="1"/>
          </p:cNvSpPr>
          <p:nvPr>
            <p:ph type="title"/>
          </p:nvPr>
        </p:nvSpPr>
        <p:spPr/>
        <p:txBody>
          <a:bodyPr/>
          <a:lstStyle/>
          <a:p>
            <a:r>
              <a:rPr lang="nb-NO" dirty="0" smtClean="0"/>
              <a:t>Workshop: </a:t>
            </a:r>
            <a:r>
              <a:rPr lang="nb-NO" dirty="0" err="1" smtClean="0"/>
              <a:t>Create</a:t>
            </a:r>
            <a:r>
              <a:rPr lang="nb-NO" dirty="0" smtClean="0"/>
              <a:t> </a:t>
            </a:r>
            <a:r>
              <a:rPr lang="nb-NO" dirty="0" err="1" smtClean="0"/>
              <a:t>our</a:t>
            </a:r>
            <a:r>
              <a:rPr lang="nb-NO" dirty="0" smtClean="0"/>
              <a:t> </a:t>
            </a:r>
            <a:r>
              <a:rPr lang="nb-NO" dirty="0" err="1" smtClean="0"/>
              <a:t>RateAppPage</a:t>
            </a:r>
            <a:r>
              <a:rPr lang="nb-NO" dirty="0" smtClean="0"/>
              <a:t> Layout</a:t>
            </a:r>
            <a:endParaRPr dirty="0"/>
          </a:p>
        </p:txBody>
      </p:sp>
    </p:spTree>
    <p:extLst>
      <p:ext uri="{BB962C8B-B14F-4D97-AF65-F5344CB8AC3E}">
        <p14:creationId xmlns:p14="http://schemas.microsoft.com/office/powerpoint/2010/main" val="165274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tekst 2"/>
          <p:cNvSpPr>
            <a:spLocks noGrp="1"/>
          </p:cNvSpPr>
          <p:nvPr>
            <p:ph sz="quarter" idx="15"/>
          </p:nvPr>
        </p:nvSpPr>
        <p:spPr>
          <a:xfrm>
            <a:off x="963048" y="1355725"/>
            <a:ext cx="10809852" cy="5083175"/>
          </a:xfrm>
          <a:prstGeom prst="rect">
            <a:avLst/>
          </a:prstGeom>
        </p:spPr>
        <p:txBody>
          <a:bodyPr/>
          <a:lstStyle/>
          <a:p>
            <a:pPr marL="0" indent="0">
              <a:buNone/>
            </a:pPr>
            <a:r>
              <a:rPr lang="nb-NO" sz="1800" dirty="0" err="1" smtClean="0"/>
              <a:t>RateAppPage</a:t>
            </a:r>
            <a:r>
              <a:rPr lang="nb-NO" sz="1800" dirty="0" smtClean="0"/>
              <a:t> Code-</a:t>
            </a:r>
            <a:r>
              <a:rPr lang="nb-NO" sz="1800" dirty="0" err="1" smtClean="0"/>
              <a:t>behind</a:t>
            </a:r>
            <a:r>
              <a:rPr lang="nb-NO" sz="1800" dirty="0" smtClean="0"/>
              <a:t>, </a:t>
            </a:r>
            <a:r>
              <a:rPr lang="nb-NO" sz="1800" dirty="0" err="1" smtClean="0"/>
              <a:t>add</a:t>
            </a:r>
            <a:r>
              <a:rPr lang="nb-NO" sz="1800" dirty="0" smtClean="0"/>
              <a:t> </a:t>
            </a:r>
            <a:r>
              <a:rPr lang="nb-NO" sz="1800" dirty="0" err="1" smtClean="0"/>
              <a:t>the</a:t>
            </a:r>
            <a:r>
              <a:rPr lang="nb-NO" sz="1800" dirty="0" smtClean="0"/>
              <a:t> </a:t>
            </a:r>
            <a:r>
              <a:rPr lang="nb-NO" sz="1800" dirty="0" err="1" smtClean="0"/>
              <a:t>following</a:t>
            </a:r>
            <a:r>
              <a:rPr lang="nb-NO" sz="1800" dirty="0" smtClean="0"/>
              <a:t>:</a:t>
            </a:r>
          </a:p>
          <a:p>
            <a:pPr marL="0" indent="0">
              <a:buNone/>
            </a:pPr>
            <a:endParaRPr lang="nb-NO" sz="1800" dirty="0"/>
          </a:p>
          <a:p>
            <a:pPr marL="0" indent="0">
              <a:buNone/>
            </a:pPr>
            <a:r>
              <a:rPr lang="nb-NO" sz="1800" dirty="0" err="1">
                <a:solidFill>
                  <a:srgbClr val="0000FF"/>
                </a:solidFill>
                <a:latin typeface="Consolas" panose="020B0609020204030204" pitchFamily="49" charset="0"/>
              </a:rPr>
              <a:t>using</a:t>
            </a:r>
            <a:r>
              <a:rPr lang="nb-NO" sz="1800" dirty="0">
                <a:solidFill>
                  <a:srgbClr val="000000"/>
                </a:solidFill>
                <a:latin typeface="Consolas" panose="020B0609020204030204" pitchFamily="49" charset="0"/>
              </a:rPr>
              <a:t> </a:t>
            </a:r>
            <a:r>
              <a:rPr lang="nb-NO" sz="1800" dirty="0" err="1">
                <a:solidFill>
                  <a:srgbClr val="000000"/>
                </a:solidFill>
                <a:latin typeface="Consolas" panose="020B0609020204030204" pitchFamily="49" charset="0"/>
              </a:rPr>
              <a:t>Plugin.Media</a:t>
            </a:r>
            <a:r>
              <a:rPr lang="nb-NO" sz="1800" dirty="0">
                <a:solidFill>
                  <a:srgbClr val="000000"/>
                </a:solidFill>
                <a:latin typeface="Consolas" panose="020B0609020204030204" pitchFamily="49" charset="0"/>
              </a:rPr>
              <a:t>;</a:t>
            </a:r>
          </a:p>
          <a:p>
            <a:pPr marL="0" indent="0">
              <a:buNone/>
            </a:pPr>
            <a:r>
              <a:rPr lang="nb-NO" sz="1800" dirty="0" err="1">
                <a:solidFill>
                  <a:srgbClr val="0000FF"/>
                </a:solidFill>
                <a:latin typeface="Consolas" panose="020B0609020204030204" pitchFamily="49" charset="0"/>
              </a:rPr>
              <a:t>using</a:t>
            </a:r>
            <a:r>
              <a:rPr lang="nb-NO" sz="1800" dirty="0">
                <a:solidFill>
                  <a:srgbClr val="000000"/>
                </a:solidFill>
                <a:latin typeface="Consolas" panose="020B0609020204030204" pitchFamily="49" charset="0"/>
              </a:rPr>
              <a:t> </a:t>
            </a:r>
            <a:r>
              <a:rPr lang="nb-NO" sz="1800" dirty="0" err="1">
                <a:solidFill>
                  <a:srgbClr val="000000"/>
                </a:solidFill>
                <a:latin typeface="Consolas" panose="020B0609020204030204" pitchFamily="49" charset="0"/>
              </a:rPr>
              <a:t>Plugin.Media.Abstractions</a:t>
            </a:r>
            <a:r>
              <a:rPr lang="nb-NO" sz="1800" dirty="0" smtClean="0">
                <a:solidFill>
                  <a:srgbClr val="000000"/>
                </a:solidFill>
                <a:latin typeface="Consolas" panose="020B0609020204030204" pitchFamily="49" charset="0"/>
              </a:rPr>
              <a:t>;</a:t>
            </a:r>
          </a:p>
          <a:p>
            <a:pPr marL="0" indent="0">
              <a:buNone/>
            </a:pPr>
            <a:endParaRPr lang="nb-NO" sz="1800" dirty="0">
              <a:solidFill>
                <a:srgbClr val="000000"/>
              </a:solidFill>
              <a:latin typeface="Consolas" panose="020B0609020204030204" pitchFamily="49" charset="0"/>
            </a:endParaRPr>
          </a:p>
          <a:p>
            <a:pPr marL="0" indent="0">
              <a:buNone/>
            </a:pPr>
            <a:r>
              <a:rPr lang="nb-NO" sz="1800" dirty="0" smtClean="0">
                <a:solidFill>
                  <a:srgbClr val="000000"/>
                </a:solidFill>
              </a:rPr>
              <a:t>And </a:t>
            </a:r>
            <a:r>
              <a:rPr lang="nb-NO" sz="1800" dirty="0" err="1" smtClean="0">
                <a:solidFill>
                  <a:srgbClr val="000000"/>
                </a:solidFill>
              </a:rPr>
              <a:t>add</a:t>
            </a:r>
            <a:r>
              <a:rPr lang="nb-NO" sz="1800" dirty="0" smtClean="0">
                <a:solidFill>
                  <a:srgbClr val="000000"/>
                </a:solidFill>
              </a:rPr>
              <a:t> </a:t>
            </a:r>
            <a:r>
              <a:rPr lang="nb-NO" sz="1800" dirty="0" err="1" smtClean="0">
                <a:solidFill>
                  <a:srgbClr val="000000"/>
                </a:solidFill>
              </a:rPr>
              <a:t>the</a:t>
            </a:r>
            <a:r>
              <a:rPr lang="nb-NO" sz="1800" dirty="0" smtClean="0">
                <a:solidFill>
                  <a:srgbClr val="000000"/>
                </a:solidFill>
              </a:rPr>
              <a:t> </a:t>
            </a:r>
            <a:r>
              <a:rPr lang="nb-NO" sz="1800" dirty="0" err="1" smtClean="0">
                <a:solidFill>
                  <a:srgbClr val="000000"/>
                </a:solidFill>
              </a:rPr>
              <a:t>class</a:t>
            </a:r>
            <a:r>
              <a:rPr lang="nb-NO" sz="1800" dirty="0" smtClean="0">
                <a:solidFill>
                  <a:srgbClr val="000000"/>
                </a:solidFill>
              </a:rPr>
              <a:t> variable: </a:t>
            </a:r>
            <a:r>
              <a:rPr lang="nb-NO" sz="1800" dirty="0" smtClean="0">
                <a:solidFill>
                  <a:srgbClr val="000000"/>
                </a:solidFill>
                <a:latin typeface="Consolas" panose="020B0609020204030204" pitchFamily="49" charset="0"/>
              </a:rPr>
              <a:t/>
            </a:r>
            <a:br>
              <a:rPr lang="nb-NO" sz="1800" dirty="0" smtClean="0">
                <a:solidFill>
                  <a:srgbClr val="000000"/>
                </a:solidFill>
                <a:latin typeface="Consolas" panose="020B0609020204030204" pitchFamily="49" charset="0"/>
              </a:rPr>
            </a:br>
            <a:r>
              <a:rPr lang="nb-NO" sz="1800" dirty="0" err="1" smtClean="0">
                <a:solidFill>
                  <a:srgbClr val="00B050"/>
                </a:solidFill>
                <a:latin typeface="Consolas" panose="020B0609020204030204" pitchFamily="49" charset="0"/>
              </a:rPr>
              <a:t>MediaFile</a:t>
            </a:r>
            <a:r>
              <a:rPr lang="nb-NO" sz="1800" dirty="0" smtClean="0">
                <a:solidFill>
                  <a:srgbClr val="000000"/>
                </a:solidFill>
                <a:latin typeface="Consolas" panose="020B0609020204030204" pitchFamily="49" charset="0"/>
              </a:rPr>
              <a:t> </a:t>
            </a:r>
            <a:r>
              <a:rPr lang="nb-NO" sz="1800" dirty="0" err="1">
                <a:solidFill>
                  <a:srgbClr val="000000"/>
                </a:solidFill>
                <a:latin typeface="Consolas" panose="020B0609020204030204" pitchFamily="49" charset="0"/>
              </a:rPr>
              <a:t>photo</a:t>
            </a:r>
            <a:r>
              <a:rPr lang="nb-NO" sz="1800" dirty="0" smtClean="0">
                <a:solidFill>
                  <a:srgbClr val="000000"/>
                </a:solidFill>
                <a:latin typeface="Consolas" panose="020B0609020204030204" pitchFamily="49" charset="0"/>
              </a:rPr>
              <a:t>;</a:t>
            </a:r>
          </a:p>
          <a:p>
            <a:pPr marL="0" indent="0">
              <a:buNone/>
            </a:pPr>
            <a:endParaRPr lang="nb-NO" sz="1800" dirty="0">
              <a:solidFill>
                <a:srgbClr val="000000"/>
              </a:solidFill>
              <a:latin typeface="Consolas" panose="020B0609020204030204" pitchFamily="49" charset="0"/>
            </a:endParaRPr>
          </a:p>
          <a:p>
            <a:pPr marL="0" indent="0">
              <a:buNone/>
            </a:pPr>
            <a:r>
              <a:rPr lang="nb-NO" sz="1800" dirty="0" smtClean="0">
                <a:solidFill>
                  <a:srgbClr val="000000"/>
                </a:solidFill>
              </a:rPr>
              <a:t>Inside </a:t>
            </a:r>
            <a:r>
              <a:rPr lang="nb-NO" sz="1800" dirty="0" err="1" smtClean="0">
                <a:solidFill>
                  <a:srgbClr val="000000"/>
                </a:solidFill>
              </a:rPr>
              <a:t>the</a:t>
            </a:r>
            <a:r>
              <a:rPr lang="nb-NO" sz="1800" dirty="0" smtClean="0">
                <a:solidFill>
                  <a:srgbClr val="000000"/>
                </a:solidFill>
              </a:rPr>
              <a:t> </a:t>
            </a:r>
            <a:r>
              <a:rPr lang="nb-NO" sz="1800" dirty="0" err="1" smtClean="0">
                <a:solidFill>
                  <a:srgbClr val="000000"/>
                </a:solidFill>
              </a:rPr>
              <a:t>our</a:t>
            </a:r>
            <a:r>
              <a:rPr lang="nb-NO" sz="1800" dirty="0" smtClean="0">
                <a:solidFill>
                  <a:srgbClr val="000000"/>
                </a:solidFill>
              </a:rPr>
              <a:t> </a:t>
            </a:r>
            <a:r>
              <a:rPr lang="nb-NO" sz="1800" dirty="0" err="1" smtClean="0">
                <a:solidFill>
                  <a:srgbClr val="000000"/>
                </a:solidFill>
              </a:rPr>
              <a:t>new</a:t>
            </a:r>
            <a:r>
              <a:rPr lang="nb-NO" sz="1800" dirty="0" smtClean="0">
                <a:solidFill>
                  <a:srgbClr val="000000"/>
                </a:solidFill>
              </a:rPr>
              <a:t> </a:t>
            </a:r>
            <a:r>
              <a:rPr lang="nb-NO" sz="1800" dirty="0" err="1" smtClean="0">
                <a:solidFill>
                  <a:srgbClr val="000000"/>
                </a:solidFill>
              </a:rPr>
              <a:t>method</a:t>
            </a:r>
            <a:r>
              <a:rPr lang="nb-NO" sz="1800" dirty="0" smtClean="0">
                <a:solidFill>
                  <a:srgbClr val="000000"/>
                </a:solidFill>
              </a:rPr>
              <a:t>:</a:t>
            </a:r>
            <a:br>
              <a:rPr lang="nb-NO" sz="1800" dirty="0" smtClean="0">
                <a:solidFill>
                  <a:srgbClr val="000000"/>
                </a:solidFill>
              </a:rPr>
            </a:br>
            <a:r>
              <a:rPr lang="nb-NO" sz="1800" dirty="0" err="1">
                <a:solidFill>
                  <a:srgbClr val="0000FF"/>
                </a:solidFill>
                <a:latin typeface="Consolas" panose="020B0609020204030204" pitchFamily="49" charset="0"/>
              </a:rPr>
              <a:t>await</a:t>
            </a:r>
            <a:r>
              <a:rPr lang="nb-NO" sz="1800" dirty="0">
                <a:solidFill>
                  <a:srgbClr val="000000"/>
                </a:solidFill>
                <a:latin typeface="Consolas" panose="020B0609020204030204" pitchFamily="49" charset="0"/>
              </a:rPr>
              <a:t> </a:t>
            </a:r>
            <a:r>
              <a:rPr lang="nb-NO" sz="1800" dirty="0" err="1">
                <a:solidFill>
                  <a:srgbClr val="000000"/>
                </a:solidFill>
                <a:latin typeface="Consolas" panose="020B0609020204030204" pitchFamily="49" charset="0"/>
              </a:rPr>
              <a:t>CrossMedia.Current.Initialize</a:t>
            </a:r>
            <a:r>
              <a:rPr lang="nb-NO" sz="1800" dirty="0" smtClean="0">
                <a:solidFill>
                  <a:srgbClr val="000000"/>
                </a:solidFill>
                <a:latin typeface="Consolas" panose="020B0609020204030204" pitchFamily="49" charset="0"/>
              </a:rPr>
              <a:t>();</a:t>
            </a:r>
            <a:br>
              <a:rPr lang="nb-NO" sz="1800" dirty="0" smtClean="0">
                <a:solidFill>
                  <a:srgbClr val="000000"/>
                </a:solidFill>
                <a:latin typeface="Consolas" panose="020B0609020204030204" pitchFamily="49" charset="0"/>
              </a:rPr>
            </a:br>
            <a:r>
              <a:rPr lang="nb-NO" sz="1800" dirty="0" err="1" smtClean="0">
                <a:solidFill>
                  <a:srgbClr val="0000FF"/>
                </a:solidFill>
                <a:latin typeface="Consolas" panose="020B0609020204030204" pitchFamily="49" charset="0"/>
              </a:rPr>
              <a:t>if</a:t>
            </a:r>
            <a:r>
              <a:rPr lang="nb-NO" sz="1800" dirty="0" smtClean="0">
                <a:solidFill>
                  <a:srgbClr val="000000"/>
                </a:solidFill>
                <a:latin typeface="Consolas" panose="020B0609020204030204" pitchFamily="49" charset="0"/>
              </a:rPr>
              <a:t>(</a:t>
            </a:r>
            <a:r>
              <a:rPr lang="nb-NO" sz="1800" dirty="0" err="1" smtClean="0">
                <a:solidFill>
                  <a:srgbClr val="000000"/>
                </a:solidFill>
                <a:latin typeface="Consolas" panose="020B0609020204030204" pitchFamily="49" charset="0"/>
              </a:rPr>
              <a:t>CrossMedia.Current.IsCameraAvailable</a:t>
            </a:r>
            <a:r>
              <a:rPr lang="nb-NO" sz="1800" dirty="0" smtClean="0">
                <a:solidFill>
                  <a:srgbClr val="000000"/>
                </a:solidFill>
                <a:latin typeface="Consolas" panose="020B0609020204030204" pitchFamily="49" charset="0"/>
              </a:rPr>
              <a:t> ||</a:t>
            </a:r>
            <a:r>
              <a:rPr lang="nb-NO" sz="1800" dirty="0" err="1" smtClean="0">
                <a:solidFill>
                  <a:srgbClr val="000000"/>
                </a:solidFill>
                <a:latin typeface="Consolas" panose="020B0609020204030204" pitchFamily="49" charset="0"/>
              </a:rPr>
              <a:t>CrossMedia.Current.IsTakePhotoSupported</a:t>
            </a:r>
            <a:r>
              <a:rPr lang="nb-NO" sz="1800" dirty="0" smtClean="0">
                <a:solidFill>
                  <a:srgbClr val="000000"/>
                </a:solidFill>
                <a:latin typeface="Consolas" panose="020B0609020204030204" pitchFamily="49" charset="0"/>
              </a:rPr>
              <a:t>){ </a:t>
            </a:r>
            <a:br>
              <a:rPr lang="nb-NO" sz="1800" dirty="0" smtClean="0">
                <a:solidFill>
                  <a:srgbClr val="000000"/>
                </a:solidFill>
                <a:latin typeface="Consolas" panose="020B0609020204030204" pitchFamily="49" charset="0"/>
              </a:rPr>
            </a:br>
            <a:r>
              <a:rPr lang="nb-NO" sz="1800" dirty="0" smtClean="0">
                <a:solidFill>
                  <a:srgbClr val="000000"/>
                </a:solidFill>
                <a:latin typeface="Consolas" panose="020B0609020204030204" pitchFamily="49" charset="0"/>
              </a:rPr>
              <a:t/>
            </a:r>
            <a:br>
              <a:rPr lang="nb-NO" sz="1800" dirty="0" smtClean="0">
                <a:solidFill>
                  <a:srgbClr val="000000"/>
                </a:solidFill>
                <a:latin typeface="Consolas" panose="020B0609020204030204" pitchFamily="49" charset="0"/>
              </a:rPr>
            </a:br>
            <a:r>
              <a:rPr lang="nb-NO" sz="1800" dirty="0" smtClean="0">
                <a:solidFill>
                  <a:srgbClr val="000000"/>
                </a:solidFill>
                <a:latin typeface="Consolas" panose="020B0609020204030204" pitchFamily="49" charset="0"/>
              </a:rPr>
              <a:t>} </a:t>
            </a:r>
            <a:r>
              <a:rPr lang="nb-NO" sz="1800" dirty="0" err="1" smtClean="0">
                <a:solidFill>
                  <a:srgbClr val="0000FF"/>
                </a:solidFill>
                <a:latin typeface="Consolas" panose="020B0609020204030204" pitchFamily="49" charset="0"/>
              </a:rPr>
              <a:t>else</a:t>
            </a:r>
            <a:r>
              <a:rPr lang="nb-NO" sz="1800" dirty="0" smtClean="0">
                <a:solidFill>
                  <a:srgbClr val="000000"/>
                </a:solidFill>
                <a:latin typeface="Consolas" panose="020B0609020204030204" pitchFamily="49" charset="0"/>
              </a:rPr>
              <a:t> {</a:t>
            </a:r>
            <a:endParaRPr lang="nb-NO" sz="1800" dirty="0">
              <a:solidFill>
                <a:srgbClr val="000000"/>
              </a:solidFill>
              <a:latin typeface="Consolas" panose="020B0609020204030204" pitchFamily="49" charset="0"/>
            </a:endParaRPr>
          </a:p>
          <a:p>
            <a:pPr marL="0" indent="0">
              <a:buNone/>
            </a:pPr>
            <a:r>
              <a:rPr lang="nb-NO" sz="1800" dirty="0">
                <a:solidFill>
                  <a:srgbClr val="0000FF"/>
                </a:solidFill>
                <a:latin typeface="Consolas" panose="020B0609020204030204" pitchFamily="49" charset="0"/>
              </a:rPr>
              <a:t> </a:t>
            </a:r>
            <a:r>
              <a:rPr lang="nb-NO" sz="1800" dirty="0" smtClean="0">
                <a:solidFill>
                  <a:srgbClr val="0000FF"/>
                </a:solidFill>
                <a:latin typeface="Consolas" panose="020B0609020204030204" pitchFamily="49" charset="0"/>
              </a:rPr>
              <a:t> </a:t>
            </a:r>
            <a:r>
              <a:rPr lang="nb-NO" sz="1800" dirty="0" err="1" smtClean="0">
                <a:solidFill>
                  <a:srgbClr val="0000FF"/>
                </a:solidFill>
                <a:latin typeface="Consolas" panose="020B0609020204030204" pitchFamily="49" charset="0"/>
              </a:rPr>
              <a:t>await</a:t>
            </a:r>
            <a:r>
              <a:rPr lang="nb-NO" sz="1800" dirty="0" smtClean="0">
                <a:solidFill>
                  <a:srgbClr val="000000"/>
                </a:solidFill>
                <a:latin typeface="Consolas" panose="020B0609020204030204" pitchFamily="49" charset="0"/>
              </a:rPr>
              <a:t> </a:t>
            </a:r>
            <a:r>
              <a:rPr lang="nb-NO" sz="1800" dirty="0" err="1">
                <a:solidFill>
                  <a:srgbClr val="000000"/>
                </a:solidFill>
                <a:latin typeface="Consolas" panose="020B0609020204030204" pitchFamily="49" charset="0"/>
              </a:rPr>
              <a:t>DisplayAlert</a:t>
            </a:r>
            <a:r>
              <a:rPr lang="nb-NO" sz="1800" dirty="0">
                <a:solidFill>
                  <a:srgbClr val="000000"/>
                </a:solidFill>
                <a:latin typeface="Consolas" panose="020B0609020204030204" pitchFamily="49" charset="0"/>
              </a:rPr>
              <a:t>(</a:t>
            </a:r>
            <a:r>
              <a:rPr lang="nb-NO" sz="1800" dirty="0">
                <a:solidFill>
                  <a:srgbClr val="A31515"/>
                </a:solidFill>
                <a:latin typeface="Consolas" panose="020B0609020204030204" pitchFamily="49" charset="0"/>
              </a:rPr>
              <a:t>"No </a:t>
            </a:r>
            <a:r>
              <a:rPr lang="nb-NO" sz="1800" dirty="0" err="1">
                <a:solidFill>
                  <a:srgbClr val="A31515"/>
                </a:solidFill>
                <a:latin typeface="Consolas" panose="020B0609020204030204" pitchFamily="49" charset="0"/>
              </a:rPr>
              <a:t>Camera</a:t>
            </a:r>
            <a:r>
              <a:rPr lang="nb-NO" sz="1800" dirty="0">
                <a:solidFill>
                  <a:srgbClr val="A31515"/>
                </a:solidFill>
                <a:latin typeface="Consolas" panose="020B0609020204030204" pitchFamily="49" charset="0"/>
              </a:rPr>
              <a:t>"</a:t>
            </a:r>
            <a:r>
              <a:rPr lang="nb-NO" sz="1800" dirty="0">
                <a:solidFill>
                  <a:srgbClr val="000000"/>
                </a:solidFill>
                <a:latin typeface="Consolas" panose="020B0609020204030204" pitchFamily="49" charset="0"/>
              </a:rPr>
              <a:t>, </a:t>
            </a:r>
            <a:r>
              <a:rPr lang="nb-NO" sz="1800" dirty="0">
                <a:solidFill>
                  <a:srgbClr val="A31515"/>
                </a:solidFill>
                <a:latin typeface="Consolas" panose="020B0609020204030204" pitchFamily="49" charset="0"/>
              </a:rPr>
              <a:t>"</a:t>
            </a:r>
            <a:r>
              <a:rPr lang="nb-NO" sz="1800" dirty="0" err="1">
                <a:solidFill>
                  <a:srgbClr val="A31515"/>
                </a:solidFill>
                <a:latin typeface="Consolas" panose="020B0609020204030204" pitchFamily="49" charset="0"/>
              </a:rPr>
              <a:t>Camera</a:t>
            </a:r>
            <a:r>
              <a:rPr lang="nb-NO" sz="1800" dirty="0">
                <a:solidFill>
                  <a:srgbClr val="A31515"/>
                </a:solidFill>
                <a:latin typeface="Consolas" panose="020B0609020204030204" pitchFamily="49" charset="0"/>
              </a:rPr>
              <a:t> </a:t>
            </a:r>
            <a:r>
              <a:rPr lang="nb-NO" sz="1800" dirty="0" err="1">
                <a:solidFill>
                  <a:srgbClr val="A31515"/>
                </a:solidFill>
                <a:latin typeface="Consolas" panose="020B0609020204030204" pitchFamily="49" charset="0"/>
              </a:rPr>
              <a:t>unavailable</a:t>
            </a:r>
            <a:r>
              <a:rPr lang="nb-NO" sz="1800" dirty="0">
                <a:solidFill>
                  <a:srgbClr val="A31515"/>
                </a:solidFill>
                <a:latin typeface="Consolas" panose="020B0609020204030204" pitchFamily="49" charset="0"/>
              </a:rPr>
              <a:t>."</a:t>
            </a:r>
            <a:r>
              <a:rPr lang="nb-NO" sz="1800" dirty="0">
                <a:solidFill>
                  <a:srgbClr val="000000"/>
                </a:solidFill>
                <a:latin typeface="Consolas" panose="020B0609020204030204" pitchFamily="49" charset="0"/>
              </a:rPr>
              <a:t>, </a:t>
            </a:r>
            <a:r>
              <a:rPr lang="nb-NO" sz="1800" dirty="0">
                <a:solidFill>
                  <a:srgbClr val="A31515"/>
                </a:solidFill>
                <a:latin typeface="Consolas" panose="020B0609020204030204" pitchFamily="49" charset="0"/>
              </a:rPr>
              <a:t>"OK"</a:t>
            </a:r>
            <a:r>
              <a:rPr lang="nb-NO" sz="1800" dirty="0">
                <a:solidFill>
                  <a:srgbClr val="000000"/>
                </a:solidFill>
                <a:latin typeface="Consolas" panose="020B0609020204030204" pitchFamily="49" charset="0"/>
              </a:rPr>
              <a:t>);</a:t>
            </a:r>
          </a:p>
          <a:p>
            <a:pPr marL="0" indent="0">
              <a:buNone/>
            </a:pPr>
            <a:r>
              <a:rPr lang="nb-NO" sz="1800" dirty="0" smtClean="0">
                <a:solidFill>
                  <a:srgbClr val="000000"/>
                </a:solidFill>
                <a:latin typeface="Consolas" panose="020B0609020204030204" pitchFamily="49" charset="0"/>
              </a:rPr>
              <a:t>}</a:t>
            </a:r>
            <a:endParaRPr lang="nb-NO" sz="1800" dirty="0">
              <a:solidFill>
                <a:srgbClr val="000000"/>
              </a:solidFill>
            </a:endParaRPr>
          </a:p>
        </p:txBody>
      </p:sp>
      <p:sp>
        <p:nvSpPr>
          <p:cNvPr id="2" name="Tittel 1">
            <a:extLst>
              <a:ext uri="{FF2B5EF4-FFF2-40B4-BE49-F238E27FC236}">
                <a16:creationId xmlns:a16="http://schemas.microsoft.com/office/drawing/2014/main" id="{579C432A-7315-524A-98AC-81111F562A65}"/>
              </a:ext>
            </a:extLst>
          </p:cNvPr>
          <p:cNvSpPr>
            <a:spLocks noGrp="1"/>
          </p:cNvSpPr>
          <p:nvPr>
            <p:ph type="title"/>
          </p:nvPr>
        </p:nvSpPr>
        <p:spPr/>
        <p:txBody>
          <a:bodyPr/>
          <a:lstStyle/>
          <a:p>
            <a:r>
              <a:rPr lang="nb-NO" dirty="0" smtClean="0"/>
              <a:t>Workshop: Taking a </a:t>
            </a:r>
            <a:r>
              <a:rPr lang="nb-NO" dirty="0" err="1" smtClean="0"/>
              <a:t>picture</a:t>
            </a:r>
            <a:endParaRPr dirty="0"/>
          </a:p>
        </p:txBody>
      </p:sp>
    </p:spTree>
    <p:extLst>
      <p:ext uri="{BB962C8B-B14F-4D97-AF65-F5344CB8AC3E}">
        <p14:creationId xmlns:p14="http://schemas.microsoft.com/office/powerpoint/2010/main" val="121800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579C432A-7315-524A-98AC-81111F562A65}"/>
              </a:ext>
            </a:extLst>
          </p:cNvPr>
          <p:cNvSpPr>
            <a:spLocks noGrp="1"/>
          </p:cNvSpPr>
          <p:nvPr>
            <p:ph type="title"/>
          </p:nvPr>
        </p:nvSpPr>
        <p:spPr/>
        <p:txBody>
          <a:bodyPr/>
          <a:lstStyle/>
          <a:p>
            <a:r>
              <a:rPr lang="nb-NO" dirty="0" smtClean="0"/>
              <a:t>Workshop: Taking </a:t>
            </a:r>
            <a:r>
              <a:rPr lang="nb-NO" dirty="0" err="1" smtClean="0"/>
              <a:t>the</a:t>
            </a:r>
            <a:r>
              <a:rPr lang="nb-NO" dirty="0" smtClean="0"/>
              <a:t> </a:t>
            </a:r>
            <a:r>
              <a:rPr lang="nb-NO" dirty="0" err="1" smtClean="0"/>
              <a:t>actual</a:t>
            </a:r>
            <a:r>
              <a:rPr lang="nb-NO" dirty="0" smtClean="0"/>
              <a:t> </a:t>
            </a:r>
            <a:r>
              <a:rPr lang="nb-NO" dirty="0" err="1" smtClean="0"/>
              <a:t>picture</a:t>
            </a:r>
            <a:endParaRPr dirty="0"/>
          </a:p>
        </p:txBody>
      </p:sp>
      <p:sp>
        <p:nvSpPr>
          <p:cNvPr id="7" name="Rectangle 6"/>
          <p:cNvSpPr/>
          <p:nvPr/>
        </p:nvSpPr>
        <p:spPr>
          <a:xfrm>
            <a:off x="963047" y="1627982"/>
            <a:ext cx="9920853" cy="2862322"/>
          </a:xfrm>
          <a:prstGeom prst="rect">
            <a:avLst/>
          </a:prstGeom>
        </p:spPr>
        <p:txBody>
          <a:bodyPr wrap="square">
            <a:spAutoFit/>
          </a:bodyPr>
          <a:lstStyle/>
          <a:p>
            <a:r>
              <a:rPr lang="nb-NO" dirty="0" err="1">
                <a:solidFill>
                  <a:srgbClr val="000000"/>
                </a:solidFill>
                <a:latin typeface="Consolas" panose="020B0609020204030204" pitchFamily="49" charset="0"/>
              </a:rPr>
              <a:t>photo</a:t>
            </a:r>
            <a:r>
              <a:rPr lang="nb-NO" dirty="0">
                <a:solidFill>
                  <a:srgbClr val="000000"/>
                </a:solidFill>
                <a:latin typeface="Consolas" panose="020B0609020204030204" pitchFamily="49" charset="0"/>
              </a:rPr>
              <a:t> = </a:t>
            </a:r>
            <a:r>
              <a:rPr lang="nb-NO" dirty="0" err="1">
                <a:solidFill>
                  <a:srgbClr val="0000FF"/>
                </a:solidFill>
                <a:latin typeface="Consolas" panose="020B0609020204030204" pitchFamily="49" charset="0"/>
              </a:rPr>
              <a:t>await</a:t>
            </a:r>
            <a:r>
              <a:rPr lang="nb-NO" dirty="0">
                <a:solidFill>
                  <a:srgbClr val="000000"/>
                </a:solidFill>
                <a:latin typeface="Consolas" panose="020B0609020204030204" pitchFamily="49" charset="0"/>
              </a:rPr>
              <a:t> </a:t>
            </a:r>
            <a:r>
              <a:rPr lang="nb-NO" dirty="0" err="1">
                <a:solidFill>
                  <a:srgbClr val="000000"/>
                </a:solidFill>
                <a:latin typeface="Consolas" panose="020B0609020204030204" pitchFamily="49" charset="0"/>
              </a:rPr>
              <a:t>CrossMedia.Current.TakePhotoAsync</a:t>
            </a:r>
            <a:r>
              <a:rPr lang="nb-NO" dirty="0">
                <a:solidFill>
                  <a:srgbClr val="000000"/>
                </a:solidFill>
                <a:latin typeface="Consolas" panose="020B0609020204030204" pitchFamily="49" charset="0"/>
              </a:rPr>
              <a:t>(</a:t>
            </a:r>
            <a:r>
              <a:rPr lang="nb-NO" dirty="0" err="1">
                <a:solidFill>
                  <a:srgbClr val="0000FF"/>
                </a:solidFill>
                <a:latin typeface="Consolas" panose="020B0609020204030204" pitchFamily="49" charset="0"/>
              </a:rPr>
              <a:t>new</a:t>
            </a:r>
            <a:r>
              <a:rPr lang="nb-NO" dirty="0">
                <a:solidFill>
                  <a:srgbClr val="000000"/>
                </a:solidFill>
                <a:latin typeface="Consolas" panose="020B0609020204030204" pitchFamily="49" charset="0"/>
              </a:rPr>
              <a:t> </a:t>
            </a:r>
            <a:r>
              <a:rPr lang="nb-NO" dirty="0" err="1">
                <a:solidFill>
                  <a:srgbClr val="000000"/>
                </a:solidFill>
                <a:latin typeface="Consolas" panose="020B0609020204030204" pitchFamily="49" charset="0"/>
              </a:rPr>
              <a:t>StoreCameraMediaOptions</a:t>
            </a:r>
            <a:endParaRPr lang="nb-NO" dirty="0">
              <a:solidFill>
                <a:srgbClr val="000000"/>
              </a:solidFill>
              <a:latin typeface="Consolas" panose="020B0609020204030204" pitchFamily="49" charset="0"/>
            </a:endParaRPr>
          </a:p>
          <a:p>
            <a:r>
              <a:rPr lang="nb-NO" dirty="0" smtClean="0">
                <a:solidFill>
                  <a:srgbClr val="000000"/>
                </a:solidFill>
                <a:latin typeface="Consolas" panose="020B0609020204030204" pitchFamily="49" charset="0"/>
              </a:rPr>
              <a:t>{</a:t>
            </a:r>
            <a:endParaRPr lang="nb-NO" dirty="0">
              <a:solidFill>
                <a:srgbClr val="000000"/>
              </a:solidFill>
              <a:latin typeface="Consolas" panose="020B0609020204030204" pitchFamily="49" charset="0"/>
            </a:endParaRPr>
          </a:p>
          <a:p>
            <a:r>
              <a:rPr lang="nb-NO" dirty="0" smtClean="0">
                <a:solidFill>
                  <a:srgbClr val="000000"/>
                </a:solidFill>
                <a:latin typeface="Consolas" panose="020B0609020204030204" pitchFamily="49" charset="0"/>
              </a:rPr>
              <a:t>	</a:t>
            </a:r>
            <a:r>
              <a:rPr lang="nb-NO" dirty="0" err="1" smtClean="0">
                <a:solidFill>
                  <a:srgbClr val="000000"/>
                </a:solidFill>
                <a:latin typeface="Consolas" panose="020B0609020204030204" pitchFamily="49" charset="0"/>
              </a:rPr>
              <a:t>Name</a:t>
            </a:r>
            <a:r>
              <a:rPr lang="nb-NO" dirty="0" smtClean="0">
                <a:solidFill>
                  <a:srgbClr val="000000"/>
                </a:solidFill>
                <a:latin typeface="Consolas" panose="020B0609020204030204" pitchFamily="49" charset="0"/>
              </a:rPr>
              <a:t> </a:t>
            </a:r>
            <a:r>
              <a:rPr lang="nb-NO" dirty="0">
                <a:solidFill>
                  <a:srgbClr val="000000"/>
                </a:solidFill>
                <a:latin typeface="Consolas" panose="020B0609020204030204" pitchFamily="49" charset="0"/>
              </a:rPr>
              <a:t>= </a:t>
            </a:r>
            <a:r>
              <a:rPr lang="nb-NO" dirty="0">
                <a:solidFill>
                  <a:srgbClr val="A31515"/>
                </a:solidFill>
                <a:latin typeface="Consolas" panose="020B0609020204030204" pitchFamily="49" charset="0"/>
              </a:rPr>
              <a:t>"emotion.jpg"</a:t>
            </a:r>
            <a:r>
              <a:rPr lang="nb-NO" dirty="0">
                <a:solidFill>
                  <a:srgbClr val="000000"/>
                </a:solidFill>
                <a:latin typeface="Consolas" panose="020B0609020204030204" pitchFamily="49" charset="0"/>
              </a:rPr>
              <a:t>,</a:t>
            </a:r>
          </a:p>
          <a:p>
            <a:pPr lvl="1"/>
            <a:r>
              <a:rPr lang="nb-NO" dirty="0" smtClean="0">
                <a:solidFill>
                  <a:srgbClr val="000000"/>
                </a:solidFill>
                <a:latin typeface="Consolas" panose="020B0609020204030204" pitchFamily="49" charset="0"/>
              </a:rPr>
              <a:t>	</a:t>
            </a:r>
            <a:r>
              <a:rPr lang="nb-NO" dirty="0" err="1" smtClean="0">
                <a:solidFill>
                  <a:srgbClr val="000000"/>
                </a:solidFill>
                <a:latin typeface="Consolas" panose="020B0609020204030204" pitchFamily="49" charset="0"/>
              </a:rPr>
              <a:t>PhotoSize</a:t>
            </a:r>
            <a:r>
              <a:rPr lang="nb-NO" dirty="0" smtClean="0">
                <a:solidFill>
                  <a:srgbClr val="000000"/>
                </a:solidFill>
                <a:latin typeface="Consolas" panose="020B0609020204030204" pitchFamily="49" charset="0"/>
              </a:rPr>
              <a:t> </a:t>
            </a:r>
            <a:r>
              <a:rPr lang="nb-NO" dirty="0">
                <a:solidFill>
                  <a:srgbClr val="000000"/>
                </a:solidFill>
                <a:latin typeface="Consolas" panose="020B0609020204030204" pitchFamily="49" charset="0"/>
              </a:rPr>
              <a:t>= </a:t>
            </a:r>
            <a:r>
              <a:rPr lang="nb-NO" dirty="0" err="1">
                <a:solidFill>
                  <a:srgbClr val="000000"/>
                </a:solidFill>
                <a:latin typeface="Consolas" panose="020B0609020204030204" pitchFamily="49" charset="0"/>
              </a:rPr>
              <a:t>PhotoSize.Small</a:t>
            </a:r>
            <a:endParaRPr lang="nb-NO" dirty="0">
              <a:solidFill>
                <a:srgbClr val="000000"/>
              </a:solidFill>
              <a:latin typeface="Consolas" panose="020B0609020204030204" pitchFamily="49" charset="0"/>
            </a:endParaRPr>
          </a:p>
          <a:p>
            <a:r>
              <a:rPr lang="nb-NO" dirty="0" smtClean="0">
                <a:solidFill>
                  <a:srgbClr val="000000"/>
                </a:solidFill>
                <a:latin typeface="Consolas" panose="020B0609020204030204" pitchFamily="49" charset="0"/>
              </a:rPr>
              <a:t>});</a:t>
            </a:r>
            <a:endParaRPr lang="nb-NO" dirty="0">
              <a:solidFill>
                <a:srgbClr val="000000"/>
              </a:solidFill>
              <a:latin typeface="Consolas" panose="020B0609020204030204" pitchFamily="49" charset="0"/>
            </a:endParaRPr>
          </a:p>
          <a:p>
            <a:endParaRPr lang="nb-NO" dirty="0">
              <a:solidFill>
                <a:srgbClr val="000000"/>
              </a:solidFill>
              <a:latin typeface="Consolas" panose="020B0609020204030204" pitchFamily="49" charset="0"/>
            </a:endParaRPr>
          </a:p>
          <a:p>
            <a:r>
              <a:rPr lang="nb-NO" dirty="0" err="1" smtClean="0">
                <a:solidFill>
                  <a:srgbClr val="0000FF"/>
                </a:solidFill>
                <a:latin typeface="Consolas" panose="020B0609020204030204" pitchFamily="49" charset="0"/>
              </a:rPr>
              <a:t>if</a:t>
            </a:r>
            <a:r>
              <a:rPr lang="nb-NO" dirty="0" smtClean="0">
                <a:solidFill>
                  <a:srgbClr val="000000"/>
                </a:solidFill>
                <a:latin typeface="Consolas" panose="020B0609020204030204" pitchFamily="49" charset="0"/>
              </a:rPr>
              <a:t> </a:t>
            </a:r>
            <a:r>
              <a:rPr lang="nb-NO" dirty="0">
                <a:solidFill>
                  <a:srgbClr val="000000"/>
                </a:solidFill>
                <a:latin typeface="Consolas" panose="020B0609020204030204" pitchFamily="49" charset="0"/>
              </a:rPr>
              <a:t>(</a:t>
            </a:r>
            <a:r>
              <a:rPr lang="nb-NO" dirty="0" err="1">
                <a:solidFill>
                  <a:srgbClr val="000000"/>
                </a:solidFill>
                <a:latin typeface="Consolas" panose="020B0609020204030204" pitchFamily="49" charset="0"/>
              </a:rPr>
              <a:t>photo</a:t>
            </a:r>
            <a:r>
              <a:rPr lang="nb-NO" dirty="0">
                <a:solidFill>
                  <a:srgbClr val="000000"/>
                </a:solidFill>
                <a:latin typeface="Consolas" panose="020B0609020204030204" pitchFamily="49" charset="0"/>
              </a:rPr>
              <a:t> != </a:t>
            </a:r>
            <a:r>
              <a:rPr lang="nb-NO" dirty="0">
                <a:solidFill>
                  <a:srgbClr val="0000FF"/>
                </a:solidFill>
                <a:latin typeface="Consolas" panose="020B0609020204030204" pitchFamily="49" charset="0"/>
              </a:rPr>
              <a:t>null</a:t>
            </a:r>
            <a:r>
              <a:rPr lang="nb-NO" dirty="0">
                <a:solidFill>
                  <a:srgbClr val="000000"/>
                </a:solidFill>
                <a:latin typeface="Consolas" panose="020B0609020204030204" pitchFamily="49" charset="0"/>
              </a:rPr>
              <a:t>)</a:t>
            </a:r>
          </a:p>
          <a:p>
            <a:r>
              <a:rPr lang="nb-NO" dirty="0" smtClean="0">
                <a:solidFill>
                  <a:srgbClr val="000000"/>
                </a:solidFill>
                <a:latin typeface="Consolas" panose="020B0609020204030204" pitchFamily="49" charset="0"/>
              </a:rPr>
              <a:t>{</a:t>
            </a:r>
            <a:endParaRPr lang="nb-NO" dirty="0">
              <a:solidFill>
                <a:srgbClr val="000000"/>
              </a:solidFill>
              <a:latin typeface="Consolas" panose="020B0609020204030204" pitchFamily="49" charset="0"/>
            </a:endParaRPr>
          </a:p>
          <a:p>
            <a:r>
              <a:rPr lang="nb-NO" dirty="0" smtClean="0">
                <a:solidFill>
                  <a:srgbClr val="000000"/>
                </a:solidFill>
                <a:latin typeface="Consolas" panose="020B0609020204030204" pitchFamily="49" charset="0"/>
              </a:rPr>
              <a:t>	</a:t>
            </a:r>
            <a:r>
              <a:rPr lang="nb-NO" dirty="0" err="1" smtClean="0">
                <a:solidFill>
                  <a:srgbClr val="000000"/>
                </a:solidFill>
                <a:latin typeface="Consolas" panose="020B0609020204030204" pitchFamily="49" charset="0"/>
              </a:rPr>
              <a:t>image.Source</a:t>
            </a:r>
            <a:r>
              <a:rPr lang="nb-NO" dirty="0" smtClean="0">
                <a:solidFill>
                  <a:srgbClr val="000000"/>
                </a:solidFill>
                <a:latin typeface="Consolas" panose="020B0609020204030204" pitchFamily="49" charset="0"/>
              </a:rPr>
              <a:t> </a:t>
            </a:r>
            <a:r>
              <a:rPr lang="nb-NO" dirty="0">
                <a:solidFill>
                  <a:srgbClr val="000000"/>
                </a:solidFill>
                <a:latin typeface="Consolas" panose="020B0609020204030204" pitchFamily="49" charset="0"/>
              </a:rPr>
              <a:t>= </a:t>
            </a:r>
            <a:r>
              <a:rPr lang="nb-NO" dirty="0" err="1">
                <a:solidFill>
                  <a:srgbClr val="000000"/>
                </a:solidFill>
                <a:latin typeface="Consolas" panose="020B0609020204030204" pitchFamily="49" charset="0"/>
              </a:rPr>
              <a:t>ImageSource.FromStream</a:t>
            </a:r>
            <a:r>
              <a:rPr lang="nb-NO" dirty="0">
                <a:solidFill>
                  <a:srgbClr val="000000"/>
                </a:solidFill>
                <a:latin typeface="Consolas" panose="020B0609020204030204" pitchFamily="49" charset="0"/>
              </a:rPr>
              <a:t>(</a:t>
            </a:r>
            <a:r>
              <a:rPr lang="nb-NO" dirty="0" err="1">
                <a:solidFill>
                  <a:srgbClr val="000000"/>
                </a:solidFill>
                <a:latin typeface="Consolas" panose="020B0609020204030204" pitchFamily="49" charset="0"/>
              </a:rPr>
              <a:t>photo.GetStream</a:t>
            </a:r>
            <a:r>
              <a:rPr lang="nb-NO" dirty="0">
                <a:solidFill>
                  <a:srgbClr val="000000"/>
                </a:solidFill>
                <a:latin typeface="Consolas" panose="020B0609020204030204" pitchFamily="49" charset="0"/>
              </a:rPr>
              <a:t>);</a:t>
            </a:r>
          </a:p>
          <a:p>
            <a:r>
              <a:rPr lang="nb-NO" dirty="0" smtClean="0">
                <a:solidFill>
                  <a:srgbClr val="000000"/>
                </a:solidFill>
                <a:latin typeface="Consolas" panose="020B0609020204030204" pitchFamily="49" charset="0"/>
              </a:rPr>
              <a:t>}</a:t>
            </a:r>
            <a:endParaRPr lang="nb-NO" dirty="0"/>
          </a:p>
        </p:txBody>
      </p:sp>
    </p:spTree>
    <p:extLst>
      <p:ext uri="{BB962C8B-B14F-4D97-AF65-F5344CB8AC3E}">
        <p14:creationId xmlns:p14="http://schemas.microsoft.com/office/powerpoint/2010/main" val="4017257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4"/>
          </p:nvPr>
        </p:nvSpPr>
        <p:spPr>
          <a:prstGeom prst="rect">
            <a:avLst/>
          </a:prstGeom>
        </p:spPr>
        <p:txBody>
          <a:bodyPr>
            <a:normAutofit fontScale="92500" lnSpcReduction="20000"/>
          </a:bodyPr>
          <a:lstStyle/>
          <a:p>
            <a:pPr marL="0" indent="0">
              <a:lnSpc>
                <a:spcPct val="100000"/>
              </a:lnSpc>
              <a:buNone/>
            </a:pPr>
            <a:r>
              <a:rPr lang="en-US" dirty="0" smtClean="0"/>
              <a:t>Workshop: Building smarter apps with Artificial Intelligence (AI)</a:t>
            </a:r>
            <a:r>
              <a:rPr lang="en-US" dirty="0" smtClean="0"/>
              <a:t/>
            </a:r>
            <a:br>
              <a:rPr lang="en-US" dirty="0" smtClean="0"/>
            </a:br>
            <a:r>
              <a:rPr lang="en-US" sz="2000" dirty="0" smtClean="0"/>
              <a:t>Level: Beginner</a:t>
            </a:r>
            <a:endParaRPr lang="en-US" sz="2000" b="1" i="1" dirty="0" smtClean="0"/>
          </a:p>
          <a:p>
            <a:r>
              <a:rPr lang="nb-NO" dirty="0" err="1" smtClean="0"/>
              <a:t>Introduction</a:t>
            </a:r>
            <a:r>
              <a:rPr lang="nb-NO" dirty="0" smtClean="0"/>
              <a:t> to AI and </a:t>
            </a:r>
            <a:r>
              <a:rPr lang="nb-NO" dirty="0" err="1" smtClean="0"/>
              <a:t>Azure</a:t>
            </a:r>
            <a:r>
              <a:rPr lang="nb-NO" dirty="0" smtClean="0"/>
              <a:t> </a:t>
            </a:r>
            <a:r>
              <a:rPr lang="nb-NO" dirty="0" err="1" smtClean="0"/>
              <a:t>Cognitive</a:t>
            </a:r>
            <a:r>
              <a:rPr lang="nb-NO" dirty="0" smtClean="0"/>
              <a:t> Services</a:t>
            </a:r>
            <a:endParaRPr lang="nb-NO" dirty="0" smtClean="0"/>
          </a:p>
          <a:p>
            <a:r>
              <a:rPr lang="nb-NO" dirty="0" err="1" smtClean="0"/>
              <a:t>Coffe</a:t>
            </a:r>
            <a:r>
              <a:rPr lang="nb-NO" dirty="0" smtClean="0"/>
              <a:t> Break</a:t>
            </a:r>
            <a:endParaRPr lang="nb-NO" dirty="0" smtClean="0"/>
          </a:p>
          <a:p>
            <a:r>
              <a:rPr lang="nb-NO" dirty="0" err="1" smtClean="0"/>
              <a:t>Hands-on</a:t>
            </a:r>
            <a:r>
              <a:rPr lang="nb-NO" dirty="0" smtClean="0"/>
              <a:t> Workshop</a:t>
            </a:r>
          </a:p>
          <a:p>
            <a:pPr lvl="1"/>
            <a:r>
              <a:rPr lang="nb-NO" dirty="0" err="1" smtClean="0"/>
              <a:t>Emotion</a:t>
            </a:r>
            <a:r>
              <a:rPr lang="nb-NO" dirty="0" smtClean="0"/>
              <a:t> </a:t>
            </a:r>
            <a:r>
              <a:rPr lang="nb-NO" dirty="0" err="1" smtClean="0"/>
              <a:t>Recognition</a:t>
            </a:r>
            <a:endParaRPr lang="nb-NO" dirty="0" smtClean="0"/>
          </a:p>
          <a:p>
            <a:pPr lvl="1"/>
            <a:r>
              <a:rPr lang="nb-NO" dirty="0" err="1" smtClean="0"/>
              <a:t>Xamarin.Forms</a:t>
            </a:r>
            <a:endParaRPr lang="nb-NO" dirty="0" smtClean="0"/>
          </a:p>
          <a:p>
            <a:r>
              <a:rPr lang="nb-NO" dirty="0" err="1" smtClean="0"/>
              <a:t>Innovation</a:t>
            </a:r>
            <a:r>
              <a:rPr lang="nb-NO" dirty="0"/>
              <a:t> </a:t>
            </a:r>
            <a:r>
              <a:rPr lang="nb-NO" dirty="0" err="1" smtClean="0"/>
              <a:t>Hour</a:t>
            </a:r>
            <a:endParaRPr lang="nb-NO" dirty="0" smtClean="0"/>
          </a:p>
          <a:p>
            <a:pPr marL="0" indent="0">
              <a:buNone/>
            </a:pPr>
            <a:endParaRPr lang="en-US" dirty="0"/>
          </a:p>
        </p:txBody>
      </p:sp>
      <p:sp>
        <p:nvSpPr>
          <p:cNvPr id="2" name="Tittel 1">
            <a:extLst>
              <a:ext uri="{FF2B5EF4-FFF2-40B4-BE49-F238E27FC236}">
                <a16:creationId xmlns:a16="http://schemas.microsoft.com/office/drawing/2014/main" id="{4DD0F629-810A-8B46-A070-5D8FD326DFD4}"/>
              </a:ext>
            </a:extLst>
          </p:cNvPr>
          <p:cNvSpPr>
            <a:spLocks noGrp="1"/>
          </p:cNvSpPr>
          <p:nvPr>
            <p:ph type="title"/>
          </p:nvPr>
        </p:nvSpPr>
        <p:spPr/>
        <p:txBody>
          <a:bodyPr/>
          <a:lstStyle/>
          <a:p>
            <a:r>
              <a:rPr lang="nb-NO" dirty="0"/>
              <a:t>Agenda</a:t>
            </a:r>
            <a:endParaRPr dirty="0"/>
          </a:p>
        </p:txBody>
      </p:sp>
    </p:spTree>
    <p:extLst>
      <p:ext uri="{BB962C8B-B14F-4D97-AF65-F5344CB8AC3E}">
        <p14:creationId xmlns:p14="http://schemas.microsoft.com/office/powerpoint/2010/main" val="7208872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579C432A-7315-524A-98AC-81111F562A65}"/>
              </a:ext>
            </a:extLst>
          </p:cNvPr>
          <p:cNvSpPr>
            <a:spLocks noGrp="1"/>
          </p:cNvSpPr>
          <p:nvPr>
            <p:ph type="title"/>
          </p:nvPr>
        </p:nvSpPr>
        <p:spPr/>
        <p:txBody>
          <a:bodyPr/>
          <a:lstStyle/>
          <a:p>
            <a:r>
              <a:rPr lang="nb-NO" dirty="0" smtClean="0"/>
              <a:t>Workshop: Taking a </a:t>
            </a:r>
            <a:r>
              <a:rPr lang="nb-NO" dirty="0" err="1" smtClean="0"/>
              <a:t>picture</a:t>
            </a:r>
            <a:r>
              <a:rPr lang="nb-NO" dirty="0" smtClean="0"/>
              <a:t>, </a:t>
            </a:r>
            <a:r>
              <a:rPr lang="nb-NO" dirty="0" err="1" smtClean="0"/>
              <a:t>complete</a:t>
            </a:r>
            <a:r>
              <a:rPr lang="nb-NO" dirty="0" smtClean="0"/>
              <a:t> </a:t>
            </a:r>
            <a:r>
              <a:rPr lang="nb-NO" dirty="0" err="1" smtClean="0"/>
              <a:t>code</a:t>
            </a:r>
            <a:endParaRPr dirty="0"/>
          </a:p>
        </p:txBody>
      </p:sp>
      <p:pic>
        <p:nvPicPr>
          <p:cNvPr id="5" name="Picture 4"/>
          <p:cNvPicPr>
            <a:picLocks noChangeAspect="1"/>
          </p:cNvPicPr>
          <p:nvPr/>
        </p:nvPicPr>
        <p:blipFill>
          <a:blip r:embed="rId2"/>
          <a:stretch>
            <a:fillRect/>
          </a:stretch>
        </p:blipFill>
        <p:spPr>
          <a:xfrm>
            <a:off x="963047" y="1218457"/>
            <a:ext cx="5577453" cy="5172703"/>
          </a:xfrm>
          <a:prstGeom prst="rect">
            <a:avLst/>
          </a:prstGeom>
        </p:spPr>
      </p:pic>
    </p:spTree>
    <p:extLst>
      <p:ext uri="{BB962C8B-B14F-4D97-AF65-F5344CB8AC3E}">
        <p14:creationId xmlns:p14="http://schemas.microsoft.com/office/powerpoint/2010/main" val="3446892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nb-NO" dirty="0" err="1" smtClean="0"/>
              <a:t>Task</a:t>
            </a:r>
            <a:r>
              <a:rPr lang="nb-NO" dirty="0" smtClean="0"/>
              <a:t> 1: How to </a:t>
            </a:r>
            <a:r>
              <a:rPr lang="nb-NO" dirty="0" err="1" smtClean="0"/>
              <a:t>use</a:t>
            </a:r>
            <a:r>
              <a:rPr lang="nb-NO" dirty="0" smtClean="0"/>
              <a:t> a </a:t>
            </a:r>
            <a:r>
              <a:rPr lang="nb-NO" dirty="0" err="1" smtClean="0"/>
              <a:t>local</a:t>
            </a:r>
            <a:r>
              <a:rPr lang="nb-NO" dirty="0" smtClean="0"/>
              <a:t> image </a:t>
            </a:r>
            <a:r>
              <a:rPr lang="nb-NO" dirty="0" err="1" smtClean="0"/>
              <a:t>instead</a:t>
            </a:r>
            <a:r>
              <a:rPr lang="nb-NO" dirty="0" smtClean="0"/>
              <a:t> </a:t>
            </a:r>
            <a:r>
              <a:rPr lang="nb-NO" dirty="0" err="1" smtClean="0"/>
              <a:t>of</a:t>
            </a:r>
            <a:r>
              <a:rPr lang="nb-NO" dirty="0" smtClean="0"/>
              <a:t> </a:t>
            </a:r>
            <a:r>
              <a:rPr lang="nb-NO" dirty="0" err="1" smtClean="0"/>
              <a:t>the</a:t>
            </a:r>
            <a:r>
              <a:rPr lang="nb-NO" dirty="0" smtClean="0"/>
              <a:t> </a:t>
            </a:r>
            <a:r>
              <a:rPr lang="nb-NO" dirty="0" err="1" smtClean="0"/>
              <a:t>camera</a:t>
            </a:r>
            <a:endParaRPr lang="nb-NO" dirty="0"/>
          </a:p>
        </p:txBody>
      </p:sp>
    </p:spTree>
    <p:extLst>
      <p:ext uri="{BB962C8B-B14F-4D97-AF65-F5344CB8AC3E}">
        <p14:creationId xmlns:p14="http://schemas.microsoft.com/office/powerpoint/2010/main" val="8751419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nb-NO" dirty="0" err="1" smtClean="0"/>
              <a:t>Task</a:t>
            </a:r>
            <a:r>
              <a:rPr lang="nb-NO" dirty="0" smtClean="0"/>
              <a:t> 2: How to </a:t>
            </a:r>
            <a:r>
              <a:rPr lang="nb-NO" dirty="0" err="1" smtClean="0"/>
              <a:t>select</a:t>
            </a:r>
            <a:r>
              <a:rPr lang="nb-NO" dirty="0" smtClean="0"/>
              <a:t> an image from </a:t>
            </a:r>
            <a:r>
              <a:rPr lang="nb-NO" dirty="0" err="1" smtClean="0"/>
              <a:t>camera</a:t>
            </a:r>
            <a:r>
              <a:rPr lang="nb-NO" dirty="0" smtClean="0"/>
              <a:t> roll</a:t>
            </a:r>
            <a:endParaRPr lang="nb-NO" dirty="0"/>
          </a:p>
        </p:txBody>
      </p:sp>
    </p:spTree>
    <p:extLst>
      <p:ext uri="{BB962C8B-B14F-4D97-AF65-F5344CB8AC3E}">
        <p14:creationId xmlns:p14="http://schemas.microsoft.com/office/powerpoint/2010/main" val="8129057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p:txBody>
          <a:bodyPr/>
          <a:lstStyle/>
          <a:p>
            <a:r>
              <a:rPr lang="nb-NO" dirty="0" err="1" smtClean="0"/>
              <a:t>Create</a:t>
            </a:r>
            <a:r>
              <a:rPr lang="nb-NO" dirty="0" smtClean="0"/>
              <a:t> a </a:t>
            </a:r>
            <a:r>
              <a:rPr lang="nb-NO" dirty="0" err="1" smtClean="0"/>
              <a:t>new</a:t>
            </a:r>
            <a:r>
              <a:rPr lang="nb-NO" dirty="0" smtClean="0"/>
              <a:t> file «</a:t>
            </a:r>
            <a:r>
              <a:rPr lang="nb-NO" dirty="0" err="1" smtClean="0"/>
              <a:t>Constants.cs</a:t>
            </a:r>
            <a:r>
              <a:rPr lang="nb-NO" dirty="0" smtClean="0"/>
              <a:t>» in </a:t>
            </a:r>
            <a:r>
              <a:rPr lang="nb-NO" dirty="0" err="1" smtClean="0"/>
              <a:t>our</a:t>
            </a:r>
            <a:r>
              <a:rPr lang="nb-NO" dirty="0" smtClean="0"/>
              <a:t> </a:t>
            </a:r>
            <a:r>
              <a:rPr lang="nb-NO" dirty="0" err="1" smtClean="0"/>
              <a:t>project</a:t>
            </a:r>
            <a:r>
              <a:rPr lang="nb-NO" dirty="0" smtClean="0"/>
              <a:t> </a:t>
            </a:r>
            <a:r>
              <a:rPr lang="nb-NO" dirty="0" err="1" smtClean="0"/>
              <a:t>root</a:t>
            </a:r>
            <a:r>
              <a:rPr lang="nb-NO" dirty="0" smtClean="0"/>
              <a:t> folder and </a:t>
            </a:r>
            <a:r>
              <a:rPr lang="nb-NO" dirty="0" err="1" smtClean="0"/>
              <a:t>add</a:t>
            </a:r>
            <a:r>
              <a:rPr lang="nb-NO" dirty="0" smtClean="0"/>
              <a:t> </a:t>
            </a:r>
            <a:r>
              <a:rPr lang="nb-NO" dirty="0" err="1" smtClean="0"/>
              <a:t>our</a:t>
            </a:r>
            <a:r>
              <a:rPr lang="nb-NO" dirty="0" smtClean="0"/>
              <a:t> API </a:t>
            </a:r>
            <a:r>
              <a:rPr lang="nb-NO" dirty="0" err="1" smtClean="0"/>
              <a:t>keys</a:t>
            </a:r>
            <a:r>
              <a:rPr lang="nb-NO" dirty="0" smtClean="0"/>
              <a:t> and </a:t>
            </a:r>
            <a:r>
              <a:rPr lang="nb-NO" dirty="0" err="1" smtClean="0"/>
              <a:t>endpoints</a:t>
            </a:r>
            <a:endParaRPr lang="nb-NO" dirty="0" smtClean="0"/>
          </a:p>
          <a:p>
            <a:r>
              <a:rPr lang="nb-NO" dirty="0" err="1" smtClean="0"/>
              <a:t>Remember</a:t>
            </a:r>
            <a:r>
              <a:rPr lang="nb-NO" dirty="0" smtClean="0"/>
              <a:t> to </a:t>
            </a:r>
            <a:r>
              <a:rPr lang="nb-NO" dirty="0" err="1" smtClean="0"/>
              <a:t>check</a:t>
            </a:r>
            <a:r>
              <a:rPr lang="nb-NO" dirty="0" smtClean="0"/>
              <a:t> </a:t>
            </a:r>
            <a:r>
              <a:rPr lang="nb-NO" dirty="0" err="1" smtClean="0"/>
              <a:t>if</a:t>
            </a:r>
            <a:r>
              <a:rPr lang="nb-NO" dirty="0" smtClean="0"/>
              <a:t> </a:t>
            </a:r>
            <a:r>
              <a:rPr lang="nb-NO" dirty="0" err="1" smtClean="0"/>
              <a:t>the</a:t>
            </a:r>
            <a:r>
              <a:rPr lang="nb-NO" dirty="0" smtClean="0"/>
              <a:t> right region is </a:t>
            </a:r>
            <a:r>
              <a:rPr lang="nb-NO" dirty="0" err="1" smtClean="0"/>
              <a:t>stated</a:t>
            </a:r>
            <a:r>
              <a:rPr lang="nb-NO" dirty="0" smtClean="0"/>
              <a:t>.</a:t>
            </a:r>
            <a:endParaRPr lang="nb-NO" dirty="0"/>
          </a:p>
        </p:txBody>
      </p:sp>
      <p:sp>
        <p:nvSpPr>
          <p:cNvPr id="3" name="Title 2"/>
          <p:cNvSpPr>
            <a:spLocks noGrp="1"/>
          </p:cNvSpPr>
          <p:nvPr>
            <p:ph type="title"/>
          </p:nvPr>
        </p:nvSpPr>
        <p:spPr/>
        <p:txBody>
          <a:bodyPr/>
          <a:lstStyle/>
          <a:p>
            <a:r>
              <a:rPr lang="nb-NO" dirty="0" smtClean="0"/>
              <a:t>Workshop: </a:t>
            </a:r>
            <a:r>
              <a:rPr lang="nb-NO" dirty="0" err="1" smtClean="0"/>
              <a:t>adding</a:t>
            </a:r>
            <a:r>
              <a:rPr lang="nb-NO" dirty="0" smtClean="0"/>
              <a:t> </a:t>
            </a:r>
            <a:r>
              <a:rPr lang="nb-NO" dirty="0" err="1" smtClean="0"/>
              <a:t>our</a:t>
            </a:r>
            <a:r>
              <a:rPr lang="nb-NO" dirty="0" smtClean="0"/>
              <a:t> API </a:t>
            </a:r>
            <a:r>
              <a:rPr lang="nb-NO" dirty="0" err="1" smtClean="0"/>
              <a:t>keys</a:t>
            </a:r>
            <a:endParaRPr lang="nb-NO" dirty="0"/>
          </a:p>
        </p:txBody>
      </p:sp>
    </p:spTree>
    <p:extLst>
      <p:ext uri="{BB962C8B-B14F-4D97-AF65-F5344CB8AC3E}">
        <p14:creationId xmlns:p14="http://schemas.microsoft.com/office/powerpoint/2010/main" val="7683994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579C432A-7315-524A-98AC-81111F562A65}"/>
              </a:ext>
            </a:extLst>
          </p:cNvPr>
          <p:cNvSpPr>
            <a:spLocks noGrp="1"/>
          </p:cNvSpPr>
          <p:nvPr>
            <p:ph type="title"/>
          </p:nvPr>
        </p:nvSpPr>
        <p:spPr/>
        <p:txBody>
          <a:bodyPr/>
          <a:lstStyle/>
          <a:p>
            <a:r>
              <a:rPr lang="nb-NO" dirty="0" smtClean="0"/>
              <a:t>Workshop: </a:t>
            </a:r>
            <a:r>
              <a:rPr lang="nb-NO" dirty="0" err="1" smtClean="0"/>
              <a:t>Recognize</a:t>
            </a:r>
            <a:r>
              <a:rPr lang="nb-NO" dirty="0" smtClean="0"/>
              <a:t> </a:t>
            </a:r>
            <a:r>
              <a:rPr lang="nb-NO" dirty="0" err="1" smtClean="0"/>
              <a:t>emotions</a:t>
            </a:r>
            <a:endParaRPr dirty="0"/>
          </a:p>
        </p:txBody>
      </p:sp>
      <p:sp>
        <p:nvSpPr>
          <p:cNvPr id="4" name="Plassholder for tekst 2"/>
          <p:cNvSpPr>
            <a:spLocks noGrp="1"/>
          </p:cNvSpPr>
          <p:nvPr>
            <p:ph sz="quarter" idx="15"/>
          </p:nvPr>
        </p:nvSpPr>
        <p:spPr>
          <a:xfrm>
            <a:off x="963048" y="1355725"/>
            <a:ext cx="10278195" cy="5083175"/>
          </a:xfrm>
          <a:prstGeom prst="rect">
            <a:avLst/>
          </a:prstGeom>
        </p:spPr>
        <p:txBody>
          <a:bodyPr/>
          <a:lstStyle/>
          <a:p>
            <a:r>
              <a:rPr lang="nb-NO" dirty="0" err="1" smtClean="0"/>
              <a:t>Create</a:t>
            </a:r>
            <a:r>
              <a:rPr lang="nb-NO" dirty="0" smtClean="0"/>
              <a:t> a </a:t>
            </a:r>
            <a:r>
              <a:rPr lang="nb-NO" dirty="0" err="1" smtClean="0"/>
              <a:t>new</a:t>
            </a:r>
            <a:r>
              <a:rPr lang="nb-NO" dirty="0" smtClean="0"/>
              <a:t> folder «Face» </a:t>
            </a:r>
            <a:r>
              <a:rPr lang="nb-NO" dirty="0" err="1" smtClean="0"/>
              <a:t>inside</a:t>
            </a:r>
            <a:r>
              <a:rPr lang="nb-NO" dirty="0" smtClean="0"/>
              <a:t> </a:t>
            </a:r>
            <a:r>
              <a:rPr lang="nb-NO" dirty="0" err="1" smtClean="0"/>
              <a:t>our</a:t>
            </a:r>
            <a:r>
              <a:rPr lang="nb-NO" dirty="0" smtClean="0"/>
              <a:t> Models-folder.</a:t>
            </a:r>
            <a:endParaRPr lang="nb-NO" dirty="0"/>
          </a:p>
          <a:p>
            <a:r>
              <a:rPr lang="nb-NO" dirty="0" err="1" smtClean="0"/>
              <a:t>Add</a:t>
            </a:r>
            <a:r>
              <a:rPr lang="nb-NO" dirty="0" smtClean="0"/>
              <a:t> </a:t>
            </a:r>
            <a:r>
              <a:rPr lang="nb-NO" dirty="0" err="1" smtClean="0"/>
              <a:t>our</a:t>
            </a:r>
            <a:r>
              <a:rPr lang="nb-NO" dirty="0" smtClean="0"/>
              <a:t> Models</a:t>
            </a:r>
          </a:p>
          <a:p>
            <a:r>
              <a:rPr lang="nb-NO" dirty="0" err="1" smtClean="0"/>
              <a:t>Create</a:t>
            </a:r>
            <a:r>
              <a:rPr lang="nb-NO" dirty="0" smtClean="0"/>
              <a:t> </a:t>
            </a:r>
            <a:r>
              <a:rPr lang="nb-NO" dirty="0" err="1" smtClean="0"/>
              <a:t>IFaceRecognitionService.cs</a:t>
            </a:r>
            <a:r>
              <a:rPr lang="nb-NO" dirty="0" smtClean="0"/>
              <a:t> and </a:t>
            </a:r>
            <a:r>
              <a:rPr lang="nb-NO" dirty="0" err="1" smtClean="0"/>
              <a:t>our</a:t>
            </a:r>
            <a:r>
              <a:rPr lang="nb-NO" dirty="0" smtClean="0"/>
              <a:t> </a:t>
            </a:r>
            <a:r>
              <a:rPr lang="nb-NO" dirty="0" err="1" smtClean="0"/>
              <a:t>FaceRecognitionService.cs</a:t>
            </a:r>
            <a:r>
              <a:rPr lang="nb-NO" dirty="0" smtClean="0"/>
              <a:t>, </a:t>
            </a:r>
            <a:r>
              <a:rPr lang="nb-NO" dirty="0" err="1" smtClean="0"/>
              <a:t>complete</a:t>
            </a:r>
            <a:r>
              <a:rPr lang="nb-NO" dirty="0" smtClean="0"/>
              <a:t> files is </a:t>
            </a:r>
            <a:r>
              <a:rPr lang="nb-NO" dirty="0" err="1" smtClean="0"/>
              <a:t>found</a:t>
            </a:r>
            <a:r>
              <a:rPr lang="nb-NO" dirty="0" smtClean="0"/>
              <a:t> online.</a:t>
            </a:r>
          </a:p>
          <a:p>
            <a:endParaRPr lang="nb-NO" dirty="0"/>
          </a:p>
          <a:p>
            <a:r>
              <a:rPr lang="nb-NO" dirty="0" smtClean="0"/>
              <a:t>In </a:t>
            </a:r>
            <a:r>
              <a:rPr lang="nb-NO" dirty="0" err="1" smtClean="0"/>
              <a:t>our</a:t>
            </a:r>
            <a:r>
              <a:rPr lang="nb-NO" dirty="0" smtClean="0"/>
              <a:t> </a:t>
            </a:r>
            <a:r>
              <a:rPr lang="nb-NO" dirty="0" err="1" smtClean="0"/>
              <a:t>RateAppPage</a:t>
            </a:r>
            <a:r>
              <a:rPr lang="nb-NO" dirty="0" smtClean="0"/>
              <a:t> </a:t>
            </a:r>
            <a:r>
              <a:rPr lang="nb-NO" dirty="0" err="1" smtClean="0"/>
              <a:t>code-behind</a:t>
            </a:r>
            <a:r>
              <a:rPr lang="nb-NO" dirty="0" smtClean="0"/>
              <a:t>, </a:t>
            </a:r>
            <a:r>
              <a:rPr lang="nb-NO" dirty="0" err="1" smtClean="0"/>
              <a:t>create</a:t>
            </a:r>
            <a:r>
              <a:rPr lang="nb-NO" dirty="0" smtClean="0"/>
              <a:t> a </a:t>
            </a:r>
            <a:r>
              <a:rPr lang="nb-NO" dirty="0" err="1" smtClean="0"/>
              <a:t>reference</a:t>
            </a:r>
            <a:r>
              <a:rPr lang="nb-NO" dirty="0" smtClean="0"/>
              <a:t> to </a:t>
            </a:r>
            <a:r>
              <a:rPr lang="nb-NO" dirty="0" err="1" smtClean="0"/>
              <a:t>our</a:t>
            </a:r>
            <a:r>
              <a:rPr lang="nb-NO" dirty="0" smtClean="0"/>
              <a:t> </a:t>
            </a:r>
            <a:r>
              <a:rPr lang="nb-NO" dirty="0" err="1" smtClean="0"/>
              <a:t>new</a:t>
            </a:r>
            <a:r>
              <a:rPr lang="nb-NO" dirty="0" smtClean="0"/>
              <a:t> service: </a:t>
            </a:r>
            <a:r>
              <a:rPr lang="nb-NO" dirty="0" err="1" smtClean="0">
                <a:solidFill>
                  <a:srgbClr val="000000"/>
                </a:solidFill>
                <a:latin typeface="Consolas" panose="020B0609020204030204" pitchFamily="49" charset="0"/>
              </a:rPr>
              <a:t>IFaceRecognitionService</a:t>
            </a:r>
            <a:r>
              <a:rPr lang="nb-NO" dirty="0" smtClean="0">
                <a:solidFill>
                  <a:srgbClr val="000000"/>
                </a:solidFill>
                <a:latin typeface="Consolas" panose="020B0609020204030204" pitchFamily="49" charset="0"/>
              </a:rPr>
              <a:t> </a:t>
            </a:r>
            <a:r>
              <a:rPr lang="nb-NO" dirty="0">
                <a:solidFill>
                  <a:srgbClr val="000000"/>
                </a:solidFill>
                <a:latin typeface="Consolas" panose="020B0609020204030204" pitchFamily="49" charset="0"/>
              </a:rPr>
              <a:t>_</a:t>
            </a:r>
            <a:r>
              <a:rPr lang="nb-NO" dirty="0" err="1">
                <a:solidFill>
                  <a:srgbClr val="000000"/>
                </a:solidFill>
                <a:latin typeface="Consolas" panose="020B0609020204030204" pitchFamily="49" charset="0"/>
              </a:rPr>
              <a:t>faceRecognitionService</a:t>
            </a:r>
            <a:r>
              <a:rPr lang="nb-NO" dirty="0" smtClean="0">
                <a:solidFill>
                  <a:srgbClr val="000000"/>
                </a:solidFill>
                <a:latin typeface="Consolas" panose="020B0609020204030204" pitchFamily="49" charset="0"/>
              </a:rPr>
              <a:t>;</a:t>
            </a:r>
          </a:p>
          <a:p>
            <a:r>
              <a:rPr lang="nb-NO" dirty="0" err="1" smtClean="0"/>
              <a:t>Remember</a:t>
            </a:r>
            <a:r>
              <a:rPr lang="nb-NO" dirty="0" smtClean="0"/>
              <a:t> to </a:t>
            </a:r>
            <a:r>
              <a:rPr lang="nb-NO" dirty="0" err="1" smtClean="0"/>
              <a:t>Initialize</a:t>
            </a:r>
            <a:r>
              <a:rPr lang="nb-NO" dirty="0" smtClean="0"/>
              <a:t> </a:t>
            </a:r>
            <a:r>
              <a:rPr lang="nb-NO" dirty="0"/>
              <a:t>it:</a:t>
            </a:r>
            <a:r>
              <a:rPr lang="nb-NO" dirty="0" smtClean="0">
                <a:solidFill>
                  <a:srgbClr val="000000"/>
                </a:solidFill>
                <a:latin typeface="Consolas" panose="020B0609020204030204" pitchFamily="49" charset="0"/>
              </a:rPr>
              <a:t/>
            </a:r>
            <a:br>
              <a:rPr lang="nb-NO" dirty="0" smtClean="0">
                <a:solidFill>
                  <a:srgbClr val="000000"/>
                </a:solidFill>
                <a:latin typeface="Consolas" panose="020B0609020204030204" pitchFamily="49" charset="0"/>
              </a:rPr>
            </a:br>
            <a:r>
              <a:rPr lang="nb-NO" dirty="0">
                <a:solidFill>
                  <a:srgbClr val="000000"/>
                </a:solidFill>
                <a:latin typeface="Consolas" panose="020B0609020204030204" pitchFamily="49" charset="0"/>
              </a:rPr>
              <a:t>_</a:t>
            </a:r>
            <a:r>
              <a:rPr lang="nb-NO" dirty="0" err="1">
                <a:solidFill>
                  <a:srgbClr val="000000"/>
                </a:solidFill>
                <a:latin typeface="Consolas" panose="020B0609020204030204" pitchFamily="49" charset="0"/>
              </a:rPr>
              <a:t>faceRecognitionService</a:t>
            </a:r>
            <a:r>
              <a:rPr lang="nb-NO" dirty="0">
                <a:solidFill>
                  <a:srgbClr val="000000"/>
                </a:solidFill>
                <a:latin typeface="Consolas" panose="020B0609020204030204" pitchFamily="49" charset="0"/>
              </a:rPr>
              <a:t> = </a:t>
            </a:r>
            <a:r>
              <a:rPr lang="nb-NO" dirty="0" err="1">
                <a:solidFill>
                  <a:srgbClr val="0000FF"/>
                </a:solidFill>
                <a:latin typeface="Consolas" panose="020B0609020204030204" pitchFamily="49" charset="0"/>
              </a:rPr>
              <a:t>new</a:t>
            </a:r>
            <a:r>
              <a:rPr lang="nb-NO" dirty="0">
                <a:solidFill>
                  <a:srgbClr val="000000"/>
                </a:solidFill>
                <a:latin typeface="Consolas" panose="020B0609020204030204" pitchFamily="49" charset="0"/>
              </a:rPr>
              <a:t> </a:t>
            </a:r>
            <a:r>
              <a:rPr lang="nb-NO" dirty="0" err="1">
                <a:solidFill>
                  <a:srgbClr val="000000"/>
                </a:solidFill>
                <a:latin typeface="Consolas" panose="020B0609020204030204" pitchFamily="49" charset="0"/>
              </a:rPr>
              <a:t>FaceRecognitionService</a:t>
            </a:r>
            <a:r>
              <a:rPr lang="nb-NO" dirty="0">
                <a:solidFill>
                  <a:srgbClr val="000000"/>
                </a:solidFill>
                <a:latin typeface="Consolas" panose="020B0609020204030204" pitchFamily="49" charset="0"/>
              </a:rPr>
              <a:t>();</a:t>
            </a:r>
            <a:endParaRPr lang="nb-NO" dirty="0"/>
          </a:p>
          <a:p>
            <a:pPr marL="0" indent="0">
              <a:buNone/>
            </a:pPr>
            <a:r>
              <a:rPr lang="nb-NO" sz="2000" dirty="0"/>
              <a:t> </a:t>
            </a:r>
            <a:endParaRPr lang="nb-NO" dirty="0"/>
          </a:p>
        </p:txBody>
      </p:sp>
    </p:spTree>
    <p:extLst>
      <p:ext uri="{BB962C8B-B14F-4D97-AF65-F5344CB8AC3E}">
        <p14:creationId xmlns:p14="http://schemas.microsoft.com/office/powerpoint/2010/main" val="24480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normAutofit/>
          </a:bodyPr>
          <a:lstStyle/>
          <a:p>
            <a:r>
              <a:rPr lang="nb-NO" dirty="0" err="1" smtClean="0"/>
              <a:t>Recognizing</a:t>
            </a:r>
            <a:r>
              <a:rPr lang="nb-NO" dirty="0" smtClean="0"/>
              <a:t> </a:t>
            </a:r>
            <a:r>
              <a:rPr lang="nb-NO" dirty="0" err="1"/>
              <a:t>emotions</a:t>
            </a:r>
            <a:r>
              <a:rPr lang="nb-NO" dirty="0"/>
              <a:t> at </a:t>
            </a:r>
            <a:r>
              <a:rPr lang="nb-NO" dirty="0" err="1"/>
              <a:t>our</a:t>
            </a:r>
            <a:r>
              <a:rPr lang="nb-NO" dirty="0"/>
              <a:t> </a:t>
            </a:r>
            <a:r>
              <a:rPr lang="nb-NO" dirty="0" err="1"/>
              <a:t>captured</a:t>
            </a:r>
            <a:r>
              <a:rPr lang="nb-NO" dirty="0"/>
              <a:t> image!</a:t>
            </a:r>
          </a:p>
          <a:p>
            <a:endParaRPr lang="nb-NO" dirty="0"/>
          </a:p>
        </p:txBody>
      </p:sp>
    </p:spTree>
    <p:extLst>
      <p:ext uri="{BB962C8B-B14F-4D97-AF65-F5344CB8AC3E}">
        <p14:creationId xmlns:p14="http://schemas.microsoft.com/office/powerpoint/2010/main" val="12986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err="1" smtClean="0"/>
              <a:t>RateAppPage.xaml</a:t>
            </a:r>
            <a:r>
              <a:rPr lang="nb-NO" dirty="0" smtClean="0"/>
              <a:t> -&gt; </a:t>
            </a:r>
            <a:r>
              <a:rPr lang="nb-NO" dirty="0" err="1" smtClean="0"/>
              <a:t>OnTakenPhotoButtonClicked</a:t>
            </a:r>
            <a:endParaRPr lang="nb-NO" dirty="0"/>
          </a:p>
        </p:txBody>
      </p:sp>
      <p:sp>
        <p:nvSpPr>
          <p:cNvPr id="5" name="Rectangle 4"/>
          <p:cNvSpPr/>
          <p:nvPr/>
        </p:nvSpPr>
        <p:spPr>
          <a:xfrm>
            <a:off x="963046" y="1611343"/>
            <a:ext cx="10278197" cy="3416320"/>
          </a:xfrm>
          <a:prstGeom prst="rect">
            <a:avLst/>
          </a:prstGeom>
        </p:spPr>
        <p:txBody>
          <a:bodyPr wrap="square">
            <a:spAutoFit/>
          </a:bodyPr>
          <a:lstStyle/>
          <a:p>
            <a:r>
              <a:rPr lang="nb-NO" dirty="0" smtClean="0">
                <a:solidFill>
                  <a:srgbClr val="008000"/>
                </a:solidFill>
                <a:latin typeface="Consolas" panose="020B0609020204030204" pitchFamily="49" charset="0"/>
              </a:rPr>
              <a:t>	    // </a:t>
            </a:r>
            <a:r>
              <a:rPr lang="nb-NO" dirty="0" err="1" smtClean="0">
                <a:solidFill>
                  <a:srgbClr val="008000"/>
                </a:solidFill>
                <a:latin typeface="Consolas" panose="020B0609020204030204" pitchFamily="49" charset="0"/>
              </a:rPr>
              <a:t>Recognize</a:t>
            </a:r>
            <a:r>
              <a:rPr lang="nb-NO" dirty="0" smtClean="0">
                <a:solidFill>
                  <a:srgbClr val="008000"/>
                </a:solidFill>
                <a:latin typeface="Consolas" panose="020B0609020204030204" pitchFamily="49" charset="0"/>
              </a:rPr>
              <a:t> </a:t>
            </a:r>
            <a:r>
              <a:rPr lang="nb-NO" dirty="0" err="1" smtClean="0">
                <a:solidFill>
                  <a:srgbClr val="008000"/>
                </a:solidFill>
                <a:latin typeface="Consolas" panose="020B0609020204030204" pitchFamily="49" charset="0"/>
              </a:rPr>
              <a:t>emotion</a:t>
            </a:r>
            <a:endParaRPr lang="nb-NO" dirty="0" smtClean="0">
              <a:solidFill>
                <a:srgbClr val="000000"/>
              </a:solidFill>
              <a:latin typeface="Consolas" panose="020B0609020204030204" pitchFamily="49" charset="0"/>
            </a:endParaRPr>
          </a:p>
          <a:p>
            <a:r>
              <a:rPr lang="nb-NO" dirty="0" smtClean="0">
                <a:solidFill>
                  <a:srgbClr val="000000"/>
                </a:solidFill>
                <a:latin typeface="Consolas" panose="020B0609020204030204" pitchFamily="49" charset="0"/>
              </a:rPr>
              <a:t>            </a:t>
            </a:r>
            <a:r>
              <a:rPr lang="nb-NO" dirty="0" err="1" smtClean="0">
                <a:solidFill>
                  <a:srgbClr val="0000FF"/>
                </a:solidFill>
                <a:latin typeface="Consolas" panose="020B0609020204030204" pitchFamily="49" charset="0"/>
              </a:rPr>
              <a:t>try</a:t>
            </a:r>
            <a:endParaRPr lang="nb-NO" dirty="0" smtClean="0">
              <a:solidFill>
                <a:srgbClr val="000000"/>
              </a:solidFill>
              <a:latin typeface="Consolas" panose="020B0609020204030204" pitchFamily="49" charset="0"/>
            </a:endParaRPr>
          </a:p>
          <a:p>
            <a:r>
              <a:rPr lang="nb-NO" dirty="0" smtClean="0">
                <a:solidFill>
                  <a:srgbClr val="000000"/>
                </a:solidFill>
                <a:latin typeface="Consolas" panose="020B0609020204030204" pitchFamily="49" charset="0"/>
              </a:rPr>
              <a:t>            {</a:t>
            </a:r>
          </a:p>
          <a:p>
            <a:r>
              <a:rPr lang="nb-NO" dirty="0" smtClean="0">
                <a:solidFill>
                  <a:srgbClr val="000000"/>
                </a:solidFill>
                <a:latin typeface="Consolas" panose="020B0609020204030204" pitchFamily="49" charset="0"/>
              </a:rPr>
              <a:t>                </a:t>
            </a:r>
            <a:r>
              <a:rPr lang="nb-NO" dirty="0" err="1" smtClean="0">
                <a:solidFill>
                  <a:srgbClr val="0000FF"/>
                </a:solidFill>
                <a:latin typeface="Consolas" panose="020B0609020204030204" pitchFamily="49" charset="0"/>
              </a:rPr>
              <a:t>if</a:t>
            </a:r>
            <a:r>
              <a:rPr lang="nb-NO" dirty="0" smtClean="0">
                <a:solidFill>
                  <a:srgbClr val="000000"/>
                </a:solidFill>
                <a:latin typeface="Consolas" panose="020B0609020204030204" pitchFamily="49" charset="0"/>
              </a:rPr>
              <a:t> (</a:t>
            </a:r>
            <a:r>
              <a:rPr lang="nb-NO" dirty="0" err="1" smtClean="0">
                <a:solidFill>
                  <a:srgbClr val="000000"/>
                </a:solidFill>
                <a:latin typeface="Consolas" panose="020B0609020204030204" pitchFamily="49" charset="0"/>
              </a:rPr>
              <a:t>photo</a:t>
            </a:r>
            <a:r>
              <a:rPr lang="nb-NO" dirty="0" smtClean="0">
                <a:solidFill>
                  <a:srgbClr val="000000"/>
                </a:solidFill>
                <a:latin typeface="Consolas" panose="020B0609020204030204" pitchFamily="49" charset="0"/>
              </a:rPr>
              <a:t> != </a:t>
            </a:r>
            <a:r>
              <a:rPr lang="nb-NO" dirty="0" smtClean="0">
                <a:solidFill>
                  <a:srgbClr val="0000FF"/>
                </a:solidFill>
                <a:latin typeface="Consolas" panose="020B0609020204030204" pitchFamily="49" charset="0"/>
              </a:rPr>
              <a:t>null</a:t>
            </a:r>
            <a:r>
              <a:rPr lang="nb-NO" dirty="0" smtClean="0">
                <a:solidFill>
                  <a:srgbClr val="000000"/>
                </a:solidFill>
                <a:latin typeface="Consolas" panose="020B0609020204030204" pitchFamily="49" charset="0"/>
              </a:rPr>
              <a:t>)</a:t>
            </a:r>
          </a:p>
          <a:p>
            <a:r>
              <a:rPr lang="nb-NO" dirty="0" smtClean="0">
                <a:solidFill>
                  <a:srgbClr val="000000"/>
                </a:solidFill>
                <a:latin typeface="Consolas" panose="020B0609020204030204" pitchFamily="49" charset="0"/>
              </a:rPr>
              <a:t>                {</a:t>
            </a:r>
          </a:p>
          <a:p>
            <a:r>
              <a:rPr lang="nb-NO" dirty="0" smtClean="0">
                <a:solidFill>
                  <a:srgbClr val="000000"/>
                </a:solidFill>
                <a:latin typeface="Consolas" panose="020B0609020204030204" pitchFamily="49" charset="0"/>
              </a:rPr>
              <a:t>                   </a:t>
            </a:r>
          </a:p>
          <a:p>
            <a:r>
              <a:rPr lang="nb-NO" dirty="0" smtClean="0">
                <a:solidFill>
                  <a:srgbClr val="000000"/>
                </a:solidFill>
                <a:latin typeface="Consolas" panose="020B0609020204030204" pitchFamily="49" charset="0"/>
              </a:rPr>
              <a:t>                }</a:t>
            </a:r>
          </a:p>
          <a:p>
            <a:r>
              <a:rPr lang="nb-NO" dirty="0" smtClean="0">
                <a:solidFill>
                  <a:srgbClr val="000000"/>
                </a:solidFill>
                <a:latin typeface="Consolas" panose="020B0609020204030204" pitchFamily="49" charset="0"/>
              </a:rPr>
              <a:t>            } </a:t>
            </a:r>
            <a:r>
              <a:rPr lang="nb-NO" dirty="0" err="1" smtClean="0">
                <a:solidFill>
                  <a:srgbClr val="0000FF"/>
                </a:solidFill>
                <a:latin typeface="Consolas" panose="020B0609020204030204" pitchFamily="49" charset="0"/>
              </a:rPr>
              <a:t>catch</a:t>
            </a:r>
            <a:r>
              <a:rPr lang="nb-NO" dirty="0" smtClean="0">
                <a:solidFill>
                  <a:srgbClr val="000000"/>
                </a:solidFill>
                <a:latin typeface="Consolas" panose="020B0609020204030204" pitchFamily="49" charset="0"/>
              </a:rPr>
              <a:t> (</a:t>
            </a:r>
            <a:r>
              <a:rPr lang="nb-NO" dirty="0" err="1" smtClean="0">
                <a:solidFill>
                  <a:srgbClr val="000000"/>
                </a:solidFill>
                <a:latin typeface="Consolas" panose="020B0609020204030204" pitchFamily="49" charset="0"/>
              </a:rPr>
              <a:t>Exception</a:t>
            </a:r>
            <a:r>
              <a:rPr lang="nb-NO" dirty="0" smtClean="0">
                <a:solidFill>
                  <a:srgbClr val="000000"/>
                </a:solidFill>
                <a:latin typeface="Consolas" panose="020B0609020204030204" pitchFamily="49" charset="0"/>
              </a:rPr>
              <a:t> ex)</a:t>
            </a:r>
          </a:p>
          <a:p>
            <a:r>
              <a:rPr lang="nb-NO" dirty="0" smtClean="0">
                <a:solidFill>
                  <a:srgbClr val="000000"/>
                </a:solidFill>
                <a:latin typeface="Consolas" panose="020B0609020204030204" pitchFamily="49" charset="0"/>
              </a:rPr>
              <a:t>            {</a:t>
            </a:r>
          </a:p>
          <a:p>
            <a:r>
              <a:rPr lang="nb-NO" dirty="0" smtClean="0">
                <a:solidFill>
                  <a:srgbClr val="000000"/>
                </a:solidFill>
                <a:latin typeface="Consolas" panose="020B0609020204030204" pitchFamily="49" charset="0"/>
              </a:rPr>
              <a:t>                </a:t>
            </a:r>
            <a:r>
              <a:rPr lang="nb-NO" dirty="0" err="1" smtClean="0">
                <a:solidFill>
                  <a:srgbClr val="000000"/>
                </a:solidFill>
                <a:latin typeface="Consolas" panose="020B0609020204030204" pitchFamily="49" charset="0"/>
              </a:rPr>
              <a:t>Debug.WriteLine</a:t>
            </a:r>
            <a:r>
              <a:rPr lang="nb-NO" dirty="0" smtClean="0">
                <a:solidFill>
                  <a:srgbClr val="000000"/>
                </a:solidFill>
                <a:latin typeface="Consolas" panose="020B0609020204030204" pitchFamily="49" charset="0"/>
              </a:rPr>
              <a:t>(</a:t>
            </a:r>
            <a:r>
              <a:rPr lang="nb-NO" dirty="0" err="1" smtClean="0">
                <a:solidFill>
                  <a:srgbClr val="000000"/>
                </a:solidFill>
                <a:latin typeface="Consolas" panose="020B0609020204030204" pitchFamily="49" charset="0"/>
              </a:rPr>
              <a:t>ex.Message</a:t>
            </a:r>
            <a:r>
              <a:rPr lang="nb-NO" dirty="0" smtClean="0">
                <a:solidFill>
                  <a:srgbClr val="000000"/>
                </a:solidFill>
                <a:latin typeface="Consolas" panose="020B0609020204030204" pitchFamily="49" charset="0"/>
              </a:rPr>
              <a:t>);</a:t>
            </a:r>
          </a:p>
          <a:p>
            <a:r>
              <a:rPr lang="nb-NO" dirty="0" smtClean="0">
                <a:solidFill>
                  <a:srgbClr val="000000"/>
                </a:solidFill>
                <a:latin typeface="Consolas" panose="020B0609020204030204" pitchFamily="49" charset="0"/>
              </a:rPr>
              <a:t>            }</a:t>
            </a:r>
          </a:p>
          <a:p>
            <a:endParaRPr lang="nb-NO" dirty="0">
              <a:solidFill>
                <a:srgbClr val="000000"/>
              </a:solidFill>
              <a:latin typeface="Consolas" panose="020B0609020204030204" pitchFamily="49" charset="0"/>
            </a:endParaRPr>
          </a:p>
        </p:txBody>
      </p:sp>
    </p:spTree>
    <p:extLst>
      <p:ext uri="{BB962C8B-B14F-4D97-AF65-F5344CB8AC3E}">
        <p14:creationId xmlns:p14="http://schemas.microsoft.com/office/powerpoint/2010/main" val="3082011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err="1" smtClean="0"/>
              <a:t>RateAppPage.xaml</a:t>
            </a:r>
            <a:r>
              <a:rPr lang="nb-NO" dirty="0" smtClean="0"/>
              <a:t> -&gt; </a:t>
            </a:r>
            <a:r>
              <a:rPr lang="nb-NO" dirty="0" err="1" smtClean="0"/>
              <a:t>OnTakenPhotoButtonClicked</a:t>
            </a:r>
            <a:endParaRPr lang="nb-NO" dirty="0"/>
          </a:p>
        </p:txBody>
      </p:sp>
      <p:pic>
        <p:nvPicPr>
          <p:cNvPr id="3" name="Picture 2"/>
          <p:cNvPicPr>
            <a:picLocks noChangeAspect="1"/>
          </p:cNvPicPr>
          <p:nvPr/>
        </p:nvPicPr>
        <p:blipFill>
          <a:blip r:embed="rId2"/>
          <a:stretch>
            <a:fillRect/>
          </a:stretch>
        </p:blipFill>
        <p:spPr>
          <a:xfrm>
            <a:off x="292210" y="1725612"/>
            <a:ext cx="11557965" cy="3938588"/>
          </a:xfrm>
          <a:prstGeom prst="rect">
            <a:avLst/>
          </a:prstGeom>
        </p:spPr>
      </p:pic>
    </p:spTree>
    <p:extLst>
      <p:ext uri="{BB962C8B-B14F-4D97-AF65-F5344CB8AC3E}">
        <p14:creationId xmlns:p14="http://schemas.microsoft.com/office/powerpoint/2010/main" val="3877792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normAutofit lnSpcReduction="10000"/>
          </a:bodyPr>
          <a:lstStyle/>
          <a:p>
            <a:r>
              <a:rPr lang="nb-NO" dirty="0" err="1" smtClean="0"/>
              <a:t>Task</a:t>
            </a:r>
            <a:r>
              <a:rPr lang="nb-NO" dirty="0" smtClean="0"/>
              <a:t> 3: </a:t>
            </a:r>
            <a:r>
              <a:rPr lang="nb-NO" dirty="0" err="1" smtClean="0"/>
              <a:t>Inspect</a:t>
            </a:r>
            <a:r>
              <a:rPr lang="nb-NO" dirty="0" smtClean="0"/>
              <a:t> </a:t>
            </a:r>
            <a:r>
              <a:rPr lang="nb-NO" dirty="0" err="1" smtClean="0"/>
              <a:t>our</a:t>
            </a:r>
            <a:r>
              <a:rPr lang="nb-NO" dirty="0" smtClean="0"/>
              <a:t> Face API </a:t>
            </a:r>
            <a:r>
              <a:rPr lang="nb-NO" dirty="0" err="1" smtClean="0"/>
              <a:t>response</a:t>
            </a:r>
            <a:r>
              <a:rPr lang="nb-NO" dirty="0" smtClean="0"/>
              <a:t> &amp; </a:t>
            </a:r>
            <a:r>
              <a:rPr lang="nb-NO" dirty="0" err="1" smtClean="0"/>
              <a:t>try</a:t>
            </a:r>
            <a:r>
              <a:rPr lang="nb-NO" dirty="0" smtClean="0"/>
              <a:t> to </a:t>
            </a:r>
            <a:r>
              <a:rPr lang="nb-NO" dirty="0" err="1" smtClean="0"/>
              <a:t>get</a:t>
            </a:r>
            <a:r>
              <a:rPr lang="nb-NO" dirty="0" smtClean="0"/>
              <a:t> more </a:t>
            </a:r>
            <a:r>
              <a:rPr lang="nb-NO" dirty="0" err="1" smtClean="0"/>
              <a:t>Attributes</a:t>
            </a:r>
            <a:r>
              <a:rPr lang="nb-NO" dirty="0" smtClean="0"/>
              <a:t>, </a:t>
            </a:r>
            <a:r>
              <a:rPr lang="nb-NO" dirty="0" err="1" smtClean="0"/>
              <a:t>ie</a:t>
            </a:r>
            <a:r>
              <a:rPr lang="nb-NO" dirty="0" smtClean="0"/>
              <a:t>. Age</a:t>
            </a:r>
            <a:endParaRPr lang="nb-NO" dirty="0"/>
          </a:p>
        </p:txBody>
      </p:sp>
    </p:spTree>
    <p:extLst>
      <p:ext uri="{BB962C8B-B14F-4D97-AF65-F5344CB8AC3E}">
        <p14:creationId xmlns:p14="http://schemas.microsoft.com/office/powerpoint/2010/main" val="34451900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nb-NO" dirty="0" err="1" smtClean="0"/>
              <a:t>Innovation</a:t>
            </a:r>
            <a:r>
              <a:rPr lang="nb-NO" dirty="0" smtClean="0"/>
              <a:t> </a:t>
            </a:r>
            <a:r>
              <a:rPr lang="nb-NO" dirty="0" err="1" smtClean="0"/>
              <a:t>Hour</a:t>
            </a:r>
            <a:endParaRPr lang="nb-NO" dirty="0"/>
          </a:p>
        </p:txBody>
      </p:sp>
    </p:spTree>
    <p:extLst>
      <p:ext uri="{BB962C8B-B14F-4D97-AF65-F5344CB8AC3E}">
        <p14:creationId xmlns:p14="http://schemas.microsoft.com/office/powerpoint/2010/main" val="37748275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4"/>
          </p:nvPr>
        </p:nvSpPr>
        <p:spPr>
          <a:xfrm>
            <a:off x="6385336" y="3493624"/>
            <a:ext cx="3818721" cy="1711542"/>
          </a:xfrm>
        </p:spPr>
        <p:txBody>
          <a:bodyPr/>
          <a:lstStyle/>
          <a:p>
            <a:pPr marL="0" indent="0">
              <a:buNone/>
            </a:pPr>
            <a:r>
              <a:rPr lang="nb-NO" sz="1400" dirty="0">
                <a:solidFill>
                  <a:schemeClr val="accent1"/>
                </a:solidFill>
              </a:rPr>
              <a:t>ARTIKLER &amp; INTERVJUER</a:t>
            </a:r>
          </a:p>
          <a:p>
            <a:pPr marL="0" indent="0">
              <a:buNone/>
            </a:pPr>
            <a:r>
              <a:rPr lang="nb-NO" sz="1400" dirty="0" err="1"/>
              <a:t>Thinking</a:t>
            </a:r>
            <a:r>
              <a:rPr lang="nb-NO" sz="1400" dirty="0"/>
              <a:t> </a:t>
            </a:r>
            <a:r>
              <a:rPr lang="nb-NO" sz="1400" dirty="0" err="1"/>
              <a:t>big</a:t>
            </a:r>
            <a:r>
              <a:rPr lang="nb-NO" sz="1400" dirty="0"/>
              <a:t> – </a:t>
            </a:r>
            <a:r>
              <a:rPr lang="nb-NO" sz="1400" dirty="0" err="1"/>
              <a:t>while</a:t>
            </a:r>
            <a:r>
              <a:rPr lang="nb-NO" sz="1400" dirty="0"/>
              <a:t> </a:t>
            </a:r>
            <a:r>
              <a:rPr lang="nb-NO" sz="1400" dirty="0" err="1"/>
              <a:t>covering</a:t>
            </a:r>
            <a:r>
              <a:rPr lang="nb-NO" sz="1400" dirty="0"/>
              <a:t> </a:t>
            </a:r>
            <a:r>
              <a:rPr lang="nb-NO" sz="1400" dirty="0" err="1"/>
              <a:t>the</a:t>
            </a:r>
            <a:r>
              <a:rPr lang="nb-NO" sz="1400" dirty="0"/>
              <a:t> </a:t>
            </a:r>
            <a:r>
              <a:rPr lang="nb-NO" sz="1400" dirty="0" err="1"/>
              <a:t>smaller</a:t>
            </a:r>
            <a:r>
              <a:rPr lang="nb-NO" sz="1400" dirty="0"/>
              <a:t> </a:t>
            </a:r>
            <a:r>
              <a:rPr lang="nb-NO" sz="1400" dirty="0" err="1"/>
              <a:t>needs</a:t>
            </a:r>
            <a:endParaRPr lang="nb-NO" sz="1400" dirty="0"/>
          </a:p>
          <a:p>
            <a:pPr marL="0" indent="0">
              <a:buNone/>
            </a:pPr>
            <a:r>
              <a:rPr lang="nb-NO" sz="1400" dirty="0"/>
              <a:t>Små partikler </a:t>
            </a:r>
            <a:r>
              <a:rPr lang="mr-IN" sz="1400" dirty="0"/>
              <a:t>–</a:t>
            </a:r>
            <a:r>
              <a:rPr lang="nb-NO" sz="1400" dirty="0"/>
              <a:t> Store datamengder</a:t>
            </a:r>
            <a:br>
              <a:rPr lang="nb-NO" sz="1400" dirty="0"/>
            </a:br>
            <a:r>
              <a:rPr lang="nb-NO" sz="1400" i="1" dirty="0"/>
              <a:t>Dagens Næringsliv</a:t>
            </a:r>
          </a:p>
          <a:p>
            <a:pPr marL="0" indent="0">
              <a:buNone/>
            </a:pPr>
            <a:r>
              <a:rPr lang="nb-NO" sz="1400" dirty="0" err="1"/>
              <a:t>App</a:t>
            </a:r>
            <a:r>
              <a:rPr lang="nb-NO" sz="1400" dirty="0"/>
              <a:t> </a:t>
            </a:r>
            <a:r>
              <a:rPr lang="nb-NO" sz="1400" dirty="0" err="1"/>
              <a:t>development</a:t>
            </a:r>
            <a:r>
              <a:rPr lang="nb-NO" sz="1400" dirty="0"/>
              <a:t>, </a:t>
            </a:r>
            <a:r>
              <a:rPr lang="nb-NO" sz="1400" dirty="0" err="1"/>
              <a:t>Xamarin</a:t>
            </a:r>
            <a:r>
              <a:rPr lang="nb-NO" sz="1400" dirty="0"/>
              <a:t> Test</a:t>
            </a:r>
            <a:br>
              <a:rPr lang="nb-NO" sz="1400" dirty="0"/>
            </a:br>
            <a:r>
              <a:rPr lang="nb-NO" sz="1400" dirty="0" err="1"/>
              <a:t>Cloud</a:t>
            </a:r>
            <a:r>
              <a:rPr lang="nb-NO" sz="1400" dirty="0"/>
              <a:t> &amp; </a:t>
            </a:r>
            <a:r>
              <a:rPr lang="nb-NO" sz="1400" dirty="0" err="1"/>
              <a:t>Continuous</a:t>
            </a:r>
            <a:r>
              <a:rPr lang="nb-NO" sz="1400" dirty="0"/>
              <a:t> Integration</a:t>
            </a:r>
          </a:p>
          <a:p>
            <a:pPr marL="0" indent="0">
              <a:buNone/>
            </a:pPr>
            <a:endParaRPr lang="en-US" sz="1600" dirty="0"/>
          </a:p>
        </p:txBody>
      </p:sp>
      <p:sp>
        <p:nvSpPr>
          <p:cNvPr id="6" name="Title 5"/>
          <p:cNvSpPr>
            <a:spLocks noGrp="1"/>
          </p:cNvSpPr>
          <p:nvPr>
            <p:ph type="title"/>
          </p:nvPr>
        </p:nvSpPr>
        <p:spPr>
          <a:xfrm>
            <a:off x="421011" y="270699"/>
            <a:ext cx="11286802" cy="526810"/>
          </a:xfrm>
        </p:spPr>
        <p:txBody>
          <a:bodyPr/>
          <a:lstStyle/>
          <a:p>
            <a:r>
              <a:rPr lang="nb-NO" dirty="0"/>
              <a:t>MONICA B. TVEDT, </a:t>
            </a:r>
            <a:r>
              <a:rPr lang="nb-NO" dirty="0" smtClean="0"/>
              <a:t>AVDELINGSLEDER</a:t>
            </a:r>
            <a:endParaRPr lang="en-US" dirty="0"/>
          </a:p>
        </p:txBody>
      </p:sp>
      <p:sp>
        <p:nvSpPr>
          <p:cNvPr id="5" name="Title 5"/>
          <p:cNvSpPr txBox="1">
            <a:spLocks/>
          </p:cNvSpPr>
          <p:nvPr/>
        </p:nvSpPr>
        <p:spPr>
          <a:xfrm>
            <a:off x="421011" y="909730"/>
            <a:ext cx="8028171" cy="389797"/>
          </a:xfrm>
          <a:prstGeom prst="rect">
            <a:avLst/>
          </a:prstGeom>
        </p:spPr>
        <p:txBody>
          <a:bodyPr vert="horz" wrap="square" lIns="91440" tIns="45720" rIns="91440" bIns="45720" rtlCol="0" anchor="t">
            <a:noAutofit/>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r>
              <a:rPr lang="nb-NO" sz="1400" i="1" dirty="0" smtClean="0"/>
              <a:t>For Sopra Steria sin Microsoft .NET avdeling og deres </a:t>
            </a:r>
            <a:r>
              <a:rPr lang="nb-NO" sz="1400" i="1" dirty="0" err="1" smtClean="0"/>
              <a:t>DevOps</a:t>
            </a:r>
            <a:r>
              <a:rPr lang="nb-NO" sz="1400" i="1" dirty="0" smtClean="0"/>
              <a:t> &amp; Microservices avdeling</a:t>
            </a:r>
            <a:endParaRPr lang="en-US" sz="1400" i="1" dirty="0"/>
          </a:p>
        </p:txBody>
      </p:sp>
      <p:sp>
        <p:nvSpPr>
          <p:cNvPr id="8" name="Title 5"/>
          <p:cNvSpPr txBox="1">
            <a:spLocks/>
          </p:cNvSpPr>
          <p:nvPr/>
        </p:nvSpPr>
        <p:spPr>
          <a:xfrm>
            <a:off x="421011" y="1527260"/>
            <a:ext cx="7509184" cy="1992776"/>
          </a:xfrm>
          <a:prstGeom prst="rect">
            <a:avLst/>
          </a:prstGeom>
        </p:spPr>
        <p:txBody>
          <a:bodyPr vert="horz" wrap="square" lIns="91440" tIns="45720" rIns="91440" bIns="45720" rtlCol="0" anchor="t">
            <a:noAutofit/>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pPr>
              <a:spcBef>
                <a:spcPts val="600"/>
              </a:spcBef>
            </a:pPr>
            <a:r>
              <a:rPr lang="nb-NO" sz="1400" b="1" dirty="0">
                <a:solidFill>
                  <a:schemeClr val="accent1"/>
                </a:solidFill>
              </a:rPr>
              <a:t>TIDLIGERE</a:t>
            </a:r>
          </a:p>
          <a:p>
            <a:pPr marL="800100" lvl="1" indent="-342900">
              <a:spcBef>
                <a:spcPts val="600"/>
              </a:spcBef>
              <a:buSzPct val="50000"/>
              <a:buFont typeface="Arial" charset="0"/>
              <a:buChar char="•"/>
            </a:pPr>
            <a:r>
              <a:rPr lang="nb-NO" sz="1400" dirty="0"/>
              <a:t>Head </a:t>
            </a:r>
            <a:r>
              <a:rPr lang="nb-NO" sz="1400" dirty="0" err="1"/>
              <a:t>of</a:t>
            </a:r>
            <a:r>
              <a:rPr lang="nb-NO" sz="1400" dirty="0"/>
              <a:t> UMS </a:t>
            </a:r>
            <a:r>
              <a:rPr lang="nb-NO" sz="1400" dirty="0" err="1"/>
              <a:t>Innovation</a:t>
            </a:r>
            <a:r>
              <a:rPr lang="nb-NO" sz="1400" dirty="0"/>
              <a:t> </a:t>
            </a:r>
            <a:r>
              <a:rPr lang="nb-NO" sz="1400" dirty="0" err="1"/>
              <a:t>center</a:t>
            </a:r>
            <a:r>
              <a:rPr lang="nb-NO" sz="1400" dirty="0"/>
              <a:t> at </a:t>
            </a:r>
            <a:r>
              <a:rPr lang="nb-NO" sz="1400" dirty="0" err="1"/>
              <a:t>Unified</a:t>
            </a:r>
            <a:r>
              <a:rPr lang="nb-NO" sz="1400" dirty="0"/>
              <a:t> Messaging Systems </a:t>
            </a:r>
            <a:r>
              <a:rPr lang="nb-NO" sz="1400" dirty="0" smtClean="0"/>
              <a:t>ASA</a:t>
            </a:r>
          </a:p>
          <a:p>
            <a:pPr marL="800100" lvl="1" indent="-342900">
              <a:spcBef>
                <a:spcPts val="600"/>
              </a:spcBef>
              <a:buSzPct val="50000"/>
              <a:buFont typeface="Arial" charset="0"/>
              <a:buChar char="•"/>
            </a:pPr>
            <a:r>
              <a:rPr lang="nb-NO" sz="1400" dirty="0"/>
              <a:t>Head </a:t>
            </a:r>
            <a:r>
              <a:rPr lang="nb-NO" sz="1400" dirty="0" err="1"/>
              <a:t>of</a:t>
            </a:r>
            <a:r>
              <a:rPr lang="nb-NO" sz="1400" dirty="0"/>
              <a:t> </a:t>
            </a:r>
            <a:r>
              <a:rPr lang="nb-NO" sz="1400" dirty="0" err="1" smtClean="0"/>
              <a:t>SaaS</a:t>
            </a:r>
            <a:r>
              <a:rPr lang="nb-NO" sz="1400" dirty="0" smtClean="0"/>
              <a:t> Development at </a:t>
            </a:r>
            <a:r>
              <a:rPr lang="nb-NO" sz="1400" dirty="0" err="1"/>
              <a:t>Unified</a:t>
            </a:r>
            <a:r>
              <a:rPr lang="nb-NO" sz="1400" dirty="0"/>
              <a:t> Messaging Systems </a:t>
            </a:r>
            <a:r>
              <a:rPr lang="nb-NO" sz="1400" dirty="0" smtClean="0"/>
              <a:t>ASA</a:t>
            </a:r>
          </a:p>
          <a:p>
            <a:pPr marL="800100" lvl="1" indent="-342900">
              <a:spcBef>
                <a:spcPts val="600"/>
              </a:spcBef>
              <a:buSzPct val="50000"/>
              <a:buFont typeface="Arial" charset="0"/>
              <a:buChar char="•"/>
            </a:pPr>
            <a:r>
              <a:rPr lang="nb-NO" sz="1400" dirty="0" smtClean="0"/>
              <a:t>Senior </a:t>
            </a:r>
            <a:r>
              <a:rPr lang="nb-NO" sz="1400" dirty="0"/>
              <a:t>Software </a:t>
            </a:r>
            <a:r>
              <a:rPr lang="nb-NO" sz="1400" dirty="0" err="1"/>
              <a:t>Engineer</a:t>
            </a:r>
            <a:r>
              <a:rPr lang="nb-NO" sz="1400" dirty="0"/>
              <a:t> Consultant, </a:t>
            </a:r>
            <a:r>
              <a:rPr lang="nb-NO" sz="1400" dirty="0" err="1"/>
              <a:t>Webstep</a:t>
            </a:r>
            <a:r>
              <a:rPr lang="nb-NO" sz="1400" dirty="0"/>
              <a:t> AS</a:t>
            </a:r>
          </a:p>
          <a:p>
            <a:pPr marL="800100" lvl="1" indent="-342900">
              <a:spcBef>
                <a:spcPts val="600"/>
              </a:spcBef>
              <a:buSzPct val="50000"/>
              <a:buFont typeface="Arial" charset="0"/>
              <a:buChar char="•"/>
            </a:pPr>
            <a:r>
              <a:rPr lang="nb-NO" sz="1400" dirty="0"/>
              <a:t>Software </a:t>
            </a:r>
            <a:r>
              <a:rPr lang="nb-NO" sz="1400" dirty="0" err="1"/>
              <a:t>Engineer</a:t>
            </a:r>
            <a:r>
              <a:rPr lang="nb-NO" sz="1400" dirty="0"/>
              <a:t>, </a:t>
            </a:r>
            <a:r>
              <a:rPr lang="nb-NO" sz="1400" dirty="0" err="1" smtClean="0"/>
              <a:t>Cellvision</a:t>
            </a:r>
            <a:r>
              <a:rPr lang="nb-NO" sz="1400" dirty="0" smtClean="0"/>
              <a:t> </a:t>
            </a:r>
            <a:r>
              <a:rPr lang="nb-NO" sz="1400" dirty="0"/>
              <a:t>AS</a:t>
            </a:r>
          </a:p>
          <a:p>
            <a:pPr marL="800100" lvl="1" indent="-342900">
              <a:spcBef>
                <a:spcPts val="600"/>
              </a:spcBef>
              <a:buSzPct val="50000"/>
              <a:buFont typeface="Arial" charset="0"/>
              <a:buChar char="•"/>
            </a:pPr>
            <a:r>
              <a:rPr lang="nb-NO" sz="1400" dirty="0" smtClean="0"/>
              <a:t>Gründer</a:t>
            </a:r>
            <a:endParaRPr lang="nb-NO" sz="1600" dirty="0"/>
          </a:p>
          <a:p>
            <a:pPr marL="285750" indent="-285750">
              <a:spcBef>
                <a:spcPts val="600"/>
              </a:spcBef>
              <a:buFontTx/>
              <a:buChar char="-"/>
            </a:pPr>
            <a:endParaRPr lang="nb-NO" sz="1600" dirty="0"/>
          </a:p>
        </p:txBody>
      </p:sp>
      <p:sp>
        <p:nvSpPr>
          <p:cNvPr id="9" name="Title 5"/>
          <p:cNvSpPr txBox="1">
            <a:spLocks/>
          </p:cNvSpPr>
          <p:nvPr/>
        </p:nvSpPr>
        <p:spPr>
          <a:xfrm>
            <a:off x="421011" y="3520036"/>
            <a:ext cx="5324334" cy="1992776"/>
          </a:xfrm>
          <a:prstGeom prst="rect">
            <a:avLst/>
          </a:prstGeom>
        </p:spPr>
        <p:txBody>
          <a:bodyPr vert="horz" wrap="square" lIns="91440" tIns="45720" rIns="91440" bIns="45720" rtlCol="0" anchor="t">
            <a:noAutofit/>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pPr>
              <a:spcBef>
                <a:spcPts val="600"/>
              </a:spcBef>
            </a:pPr>
            <a:r>
              <a:rPr lang="nb-NO" sz="1400" b="1" dirty="0">
                <a:solidFill>
                  <a:schemeClr val="accent1"/>
                </a:solidFill>
              </a:rPr>
              <a:t>UTDANNELSE</a:t>
            </a:r>
          </a:p>
          <a:p>
            <a:pPr marL="800100" lvl="1" indent="-342900">
              <a:spcBef>
                <a:spcPts val="600"/>
              </a:spcBef>
              <a:buSzPct val="50000"/>
              <a:buFont typeface="Arial" charset="0"/>
              <a:buChar char="•"/>
            </a:pPr>
            <a:r>
              <a:rPr lang="nb-NO" sz="1400" i="1" dirty="0"/>
              <a:t>Boston </a:t>
            </a:r>
            <a:r>
              <a:rPr lang="nb-NO" sz="1400" i="1" dirty="0" err="1"/>
              <a:t>University</a:t>
            </a:r>
            <a:r>
              <a:rPr lang="nb-NO" sz="1400" dirty="0"/>
              <a:t/>
            </a:r>
            <a:br>
              <a:rPr lang="nb-NO" sz="1400" dirty="0"/>
            </a:br>
            <a:r>
              <a:rPr lang="nb-NO" sz="1400" dirty="0"/>
              <a:t>Business &amp; Management, Digital </a:t>
            </a:r>
            <a:r>
              <a:rPr lang="nb-NO" sz="1400" dirty="0" err="1"/>
              <a:t>Leadership</a:t>
            </a:r>
            <a:r>
              <a:rPr lang="nb-NO" sz="1400" dirty="0"/>
              <a:t/>
            </a:r>
            <a:br>
              <a:rPr lang="nb-NO" sz="1400" dirty="0"/>
            </a:br>
            <a:r>
              <a:rPr lang="nb-NO" sz="1400" dirty="0"/>
              <a:t>Business &amp; Management, Digital Product Management</a:t>
            </a:r>
          </a:p>
          <a:p>
            <a:pPr marL="800100" lvl="1" indent="-342900">
              <a:spcBef>
                <a:spcPts val="600"/>
              </a:spcBef>
              <a:buSzPct val="50000"/>
              <a:buFont typeface="Arial" charset="0"/>
              <a:buChar char="•"/>
            </a:pPr>
            <a:r>
              <a:rPr lang="nb-NO" sz="1400" i="1" dirty="0" err="1"/>
              <a:t>University</a:t>
            </a:r>
            <a:r>
              <a:rPr lang="nb-NO" sz="1400" i="1" dirty="0"/>
              <a:t> </a:t>
            </a:r>
            <a:r>
              <a:rPr lang="nb-NO" sz="1400" i="1" dirty="0" err="1"/>
              <a:t>of</a:t>
            </a:r>
            <a:r>
              <a:rPr lang="nb-NO" sz="1400" i="1" dirty="0"/>
              <a:t> </a:t>
            </a:r>
            <a:r>
              <a:rPr lang="nb-NO" sz="1400" i="1" dirty="0" smtClean="0"/>
              <a:t>Bergen &amp; Bergen </a:t>
            </a:r>
            <a:r>
              <a:rPr lang="nb-NO" sz="1400" i="1" dirty="0" err="1" smtClean="0"/>
              <a:t>University</a:t>
            </a:r>
            <a:r>
              <a:rPr lang="nb-NO" sz="1400" i="1" dirty="0" smtClean="0"/>
              <a:t> College</a:t>
            </a:r>
            <a:r>
              <a:rPr lang="nb-NO" sz="1400" dirty="0"/>
              <a:t/>
            </a:r>
            <a:br>
              <a:rPr lang="nb-NO" sz="1400" dirty="0"/>
            </a:br>
            <a:r>
              <a:rPr lang="nb-NO" sz="1400" dirty="0" smtClean="0"/>
              <a:t>Dataingeniør</a:t>
            </a:r>
            <a:r>
              <a:rPr lang="nb-NO" sz="1400" dirty="0"/>
              <a:t>, </a:t>
            </a:r>
            <a:r>
              <a:rPr lang="nb-NO" sz="1400" dirty="0" smtClean="0"/>
              <a:t>Master </a:t>
            </a:r>
            <a:r>
              <a:rPr lang="nb-NO" sz="1400" dirty="0"/>
              <a:t>Software Engineering - CERN</a:t>
            </a:r>
          </a:p>
          <a:p>
            <a:pPr marL="800100" lvl="1" indent="-342900">
              <a:spcBef>
                <a:spcPts val="600"/>
              </a:spcBef>
              <a:buSzPct val="50000"/>
              <a:buFont typeface="Arial" charset="0"/>
              <a:buChar char="•"/>
            </a:pPr>
            <a:endParaRPr lang="nb-NO" sz="1400" dirty="0"/>
          </a:p>
          <a:p>
            <a:pPr marL="800100" lvl="1" indent="-342900">
              <a:spcBef>
                <a:spcPts val="600"/>
              </a:spcBef>
              <a:buSzPct val="50000"/>
              <a:buFont typeface="Arial" charset="0"/>
              <a:buChar char="•"/>
            </a:pPr>
            <a:endParaRPr lang="nb-NO" sz="1400" dirty="0"/>
          </a:p>
          <a:p>
            <a:pPr marL="800100" lvl="1" indent="-342900">
              <a:spcBef>
                <a:spcPts val="600"/>
              </a:spcBef>
              <a:buSzPct val="50000"/>
              <a:buFont typeface="Arial" charset="0"/>
              <a:buChar char="•"/>
            </a:pPr>
            <a:endParaRPr lang="nb-NO" sz="1400" dirty="0"/>
          </a:p>
          <a:p>
            <a:pPr marL="285750" indent="-285750">
              <a:spcBef>
                <a:spcPts val="600"/>
              </a:spcBef>
              <a:buFontTx/>
              <a:buChar char="-"/>
            </a:pPr>
            <a:endParaRPr lang="nb-NO" sz="1600" dirty="0"/>
          </a:p>
          <a:p>
            <a:pPr marL="285750" indent="-285750">
              <a:spcBef>
                <a:spcPts val="600"/>
              </a:spcBef>
              <a:buFontTx/>
              <a:buChar char="-"/>
            </a:pPr>
            <a:endParaRPr lang="nb-NO" sz="1600" dirty="0"/>
          </a:p>
        </p:txBody>
      </p:sp>
      <p:sp>
        <p:nvSpPr>
          <p:cNvPr id="11" name="Title 5"/>
          <p:cNvSpPr txBox="1">
            <a:spLocks/>
          </p:cNvSpPr>
          <p:nvPr/>
        </p:nvSpPr>
        <p:spPr>
          <a:xfrm>
            <a:off x="421011" y="5205166"/>
            <a:ext cx="5324334" cy="1014912"/>
          </a:xfrm>
          <a:prstGeom prst="rect">
            <a:avLst/>
          </a:prstGeom>
        </p:spPr>
        <p:txBody>
          <a:bodyPr vert="horz" wrap="square" lIns="91440" tIns="45720" rIns="91440" bIns="45720" rtlCol="0" anchor="t">
            <a:noAutofit/>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pPr>
              <a:spcBef>
                <a:spcPts val="600"/>
              </a:spcBef>
            </a:pPr>
            <a:r>
              <a:rPr lang="nb-NO" sz="1400" b="1" dirty="0">
                <a:solidFill>
                  <a:schemeClr val="accent1"/>
                </a:solidFill>
              </a:rPr>
              <a:t>ANDRE ROLLER</a:t>
            </a:r>
          </a:p>
          <a:p>
            <a:r>
              <a:rPr lang="nb-NO" sz="1400" dirty="0" smtClean="0"/>
              <a:t>Microsoft .NET </a:t>
            </a:r>
            <a:r>
              <a:rPr lang="nb-NO" sz="1400" dirty="0" err="1"/>
              <a:t>Meetup</a:t>
            </a:r>
            <a:r>
              <a:rPr lang="nb-NO" sz="1400" dirty="0"/>
              <a:t> </a:t>
            </a:r>
            <a:r>
              <a:rPr lang="nb-NO" sz="1400" dirty="0" err="1" smtClean="0"/>
              <a:t>Owner</a:t>
            </a:r>
            <a:r>
              <a:rPr lang="nb-NO" sz="1400" dirty="0" smtClean="0"/>
              <a:t> </a:t>
            </a:r>
            <a:r>
              <a:rPr lang="nb-NO" sz="1400" dirty="0" smtClean="0"/>
              <a:t>at Sopra Steria, Oslo Xamarin Meetup </a:t>
            </a:r>
            <a:r>
              <a:rPr lang="nb-NO" sz="1400" dirty="0" err="1" smtClean="0"/>
              <a:t>Organizer</a:t>
            </a:r>
            <a:r>
              <a:rPr lang="nb-NO" sz="1400" dirty="0" smtClean="0"/>
              <a:t>, Bergen Xamarin Meetup </a:t>
            </a:r>
            <a:r>
              <a:rPr lang="nb-NO" sz="1400" dirty="0" err="1" smtClean="0"/>
              <a:t>Organizer</a:t>
            </a:r>
            <a:r>
              <a:rPr lang="nb-NO" sz="1400" dirty="0" smtClean="0"/>
              <a:t>, </a:t>
            </a:r>
            <a:r>
              <a:rPr lang="nb-NO" sz="1400" dirty="0" err="1" smtClean="0"/>
              <a:t>Investing</a:t>
            </a:r>
            <a:r>
              <a:rPr lang="nb-NO" sz="1400" dirty="0" smtClean="0"/>
              <a:t> &amp; Trading </a:t>
            </a:r>
            <a:r>
              <a:rPr lang="nb-NO" sz="1400" dirty="0" err="1" smtClean="0"/>
              <a:t>Community</a:t>
            </a:r>
            <a:r>
              <a:rPr lang="nb-NO" sz="1400" dirty="0" smtClean="0"/>
              <a:t> </a:t>
            </a:r>
            <a:r>
              <a:rPr lang="nb-NO" sz="1400" dirty="0" err="1" smtClean="0"/>
              <a:t>Owner</a:t>
            </a:r>
            <a:r>
              <a:rPr lang="nb-NO" sz="1400" dirty="0" smtClean="0"/>
              <a:t> </a:t>
            </a:r>
            <a:r>
              <a:rPr lang="nb-NO" sz="1400" dirty="0" smtClean="0"/>
              <a:t>at Sopra Steria</a:t>
            </a:r>
            <a:endParaRPr lang="nb-NO" sz="1400" dirty="0"/>
          </a:p>
          <a:p>
            <a:pPr marL="800100" lvl="1" indent="-342900">
              <a:spcBef>
                <a:spcPts val="600"/>
              </a:spcBef>
              <a:buSzPct val="50000"/>
              <a:buFont typeface="Arial" charset="0"/>
              <a:buChar char="•"/>
            </a:pPr>
            <a:endParaRPr lang="nb-NO" sz="1400" dirty="0"/>
          </a:p>
          <a:p>
            <a:pPr marL="285750" indent="-285750">
              <a:spcBef>
                <a:spcPts val="600"/>
              </a:spcBef>
              <a:buFontTx/>
              <a:buChar char="-"/>
            </a:pPr>
            <a:endParaRPr lang="nb-NO" sz="1600" dirty="0"/>
          </a:p>
          <a:p>
            <a:pPr marL="285750" indent="-285750">
              <a:spcBef>
                <a:spcPts val="600"/>
              </a:spcBef>
              <a:buFontTx/>
              <a:buChar char="-"/>
            </a:pPr>
            <a:endParaRPr lang="nb-NO" sz="1600" dirty="0"/>
          </a:p>
        </p:txBody>
      </p:sp>
      <p:sp>
        <p:nvSpPr>
          <p:cNvPr id="12" name="Title 5"/>
          <p:cNvSpPr txBox="1">
            <a:spLocks/>
          </p:cNvSpPr>
          <p:nvPr/>
        </p:nvSpPr>
        <p:spPr>
          <a:xfrm>
            <a:off x="6385336" y="5241503"/>
            <a:ext cx="5324334" cy="714235"/>
          </a:xfrm>
          <a:prstGeom prst="rect">
            <a:avLst/>
          </a:prstGeom>
        </p:spPr>
        <p:txBody>
          <a:bodyPr vert="horz" wrap="square" lIns="91440" tIns="45720" rIns="91440" bIns="45720" rtlCol="0" anchor="t">
            <a:noAutofit/>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pPr>
              <a:spcBef>
                <a:spcPts val="600"/>
              </a:spcBef>
            </a:pPr>
            <a:r>
              <a:rPr lang="nb-NO" sz="1400" b="1" dirty="0">
                <a:solidFill>
                  <a:schemeClr val="accent1"/>
                </a:solidFill>
              </a:rPr>
              <a:t>INTERESSER/AKTIVITETER</a:t>
            </a:r>
          </a:p>
          <a:p>
            <a:pPr>
              <a:spcBef>
                <a:spcPts val="600"/>
              </a:spcBef>
            </a:pPr>
            <a:r>
              <a:rPr lang="nb-NO" sz="1400" dirty="0"/>
              <a:t>Sjakk, tennis og </a:t>
            </a:r>
            <a:r>
              <a:rPr lang="nb-NO" sz="1400" dirty="0" smtClean="0"/>
              <a:t>programmering</a:t>
            </a:r>
            <a:endParaRPr lang="nb-NO" sz="1400" dirty="0"/>
          </a:p>
          <a:p>
            <a:pPr marL="285750" indent="-285750">
              <a:spcBef>
                <a:spcPts val="600"/>
              </a:spcBef>
              <a:buFontTx/>
              <a:buChar char="-"/>
            </a:pPr>
            <a:endParaRPr lang="nb-NO" sz="1600" dirty="0"/>
          </a:p>
          <a:p>
            <a:pPr marL="285750" indent="-285750">
              <a:spcBef>
                <a:spcPts val="600"/>
              </a:spcBef>
              <a:buFontTx/>
              <a:buChar char="-"/>
            </a:pPr>
            <a:endParaRPr lang="nb-NO" sz="1600" dirty="0"/>
          </a:p>
        </p:txBody>
      </p:sp>
      <p:cxnSp>
        <p:nvCxnSpPr>
          <p:cNvPr id="4" name="Rett linje 3"/>
          <p:cNvCxnSpPr/>
          <p:nvPr/>
        </p:nvCxnSpPr>
        <p:spPr>
          <a:xfrm>
            <a:off x="5810081" y="3493624"/>
            <a:ext cx="0" cy="2905191"/>
          </a:xfrm>
          <a:prstGeom prst="line">
            <a:avLst/>
          </a:prstGeom>
        </p:spPr>
        <p:style>
          <a:lnRef idx="1">
            <a:schemeClr val="accent1"/>
          </a:lnRef>
          <a:fillRef idx="0">
            <a:schemeClr val="accent1"/>
          </a:fillRef>
          <a:effectRef idx="0">
            <a:schemeClr val="accent1"/>
          </a:effectRef>
          <a:fontRef idx="minor">
            <a:schemeClr val="tx1"/>
          </a:fontRef>
        </p:style>
      </p:cxnSp>
      <p:pic>
        <p:nvPicPr>
          <p:cNvPr id="3" name="Bilde 2"/>
          <p:cNvPicPr>
            <a:picLocks noChangeAspect="1"/>
          </p:cNvPicPr>
          <p:nvPr/>
        </p:nvPicPr>
        <p:blipFill rotWithShape="1">
          <a:blip r:embed="rId2">
            <a:grayscl/>
          </a:blip>
          <a:srcRect r="15913" b="15913"/>
          <a:stretch/>
        </p:blipFill>
        <p:spPr>
          <a:xfrm>
            <a:off x="8876963" y="607449"/>
            <a:ext cx="2403069" cy="2403069"/>
          </a:xfrm>
          <a:prstGeom prst="ellipse">
            <a:avLst/>
          </a:prstGeom>
        </p:spPr>
      </p:pic>
    </p:spTree>
    <p:extLst>
      <p:ext uri="{BB962C8B-B14F-4D97-AF65-F5344CB8AC3E}">
        <p14:creationId xmlns:p14="http://schemas.microsoft.com/office/powerpoint/2010/main" val="34570689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e 3">
            <a:extLst>
              <a:ext uri="{FF2B5EF4-FFF2-40B4-BE49-F238E27FC236}">
                <a16:creationId xmlns:a16="http://schemas.microsoft.com/office/drawing/2014/main" id="{C841DA8F-170C-2441-9B10-956277653C8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945287" y="404355"/>
            <a:ext cx="4533900" cy="5956300"/>
          </a:xfrm>
          <a:prstGeom prst="rect">
            <a:avLst/>
          </a:prstGeom>
        </p:spPr>
      </p:pic>
    </p:spTree>
    <p:extLst>
      <p:ext uri="{BB962C8B-B14F-4D97-AF65-F5344CB8AC3E}">
        <p14:creationId xmlns:p14="http://schemas.microsoft.com/office/powerpoint/2010/main" val="275741017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Plassholder for tekst 21"/>
          <p:cNvSpPr>
            <a:spLocks noGrp="1"/>
          </p:cNvSpPr>
          <p:nvPr>
            <p:ph type="body" sz="quarter" idx="10"/>
          </p:nvPr>
        </p:nvSpPr>
        <p:spPr/>
        <p:txBody>
          <a:bodyPr/>
          <a:lstStyle/>
          <a:p>
            <a:r>
              <a:rPr lang="nb-NO" dirty="0" err="1"/>
              <a:t>Thanks</a:t>
            </a:r>
            <a:r>
              <a:rPr lang="nb-NO" dirty="0"/>
              <a:t> for</a:t>
            </a:r>
            <a:br>
              <a:rPr lang="nb-NO" dirty="0"/>
            </a:br>
            <a:r>
              <a:rPr lang="nb-NO" dirty="0" err="1"/>
              <a:t>watching</a:t>
            </a:r>
            <a:endParaRPr dirty="0"/>
          </a:p>
        </p:txBody>
      </p:sp>
      <p:sp>
        <p:nvSpPr>
          <p:cNvPr id="3" name="TextBox 19"/>
          <p:cNvSpPr txBox="1"/>
          <p:nvPr/>
        </p:nvSpPr>
        <p:spPr>
          <a:xfrm>
            <a:off x="4998298" y="6205268"/>
            <a:ext cx="2195404" cy="164212"/>
          </a:xfrm>
          <a:prstGeom prst="rect">
            <a:avLst/>
          </a:prstGeom>
          <a:noFill/>
        </p:spPr>
        <p:txBody>
          <a:bodyPr wrap="square" lIns="0" tIns="0" rIns="0" bIns="0" rtlCol="0">
            <a:spAutoFit/>
          </a:bodyPr>
          <a:lstStyle/>
          <a:p>
            <a:pPr algn="ctr"/>
            <a:r>
              <a:rPr lang="en-US" sz="1067" dirty="0" err="1">
                <a:solidFill>
                  <a:schemeClr val="bg1"/>
                </a:solidFill>
                <a:ea typeface="Roboto" panose="02000000000000000000" pitchFamily="2" charset="0"/>
                <a:cs typeface="Calibri"/>
              </a:rPr>
              <a:t>www.soprasteria.no</a:t>
            </a:r>
            <a:endParaRPr lang="en-US" sz="1067" dirty="0">
              <a:solidFill>
                <a:schemeClr val="bg1"/>
              </a:solidFill>
              <a:latin typeface="Calibri"/>
              <a:ea typeface="Roboto" panose="02000000000000000000" pitchFamily="2" charset="0"/>
              <a:cs typeface="Calibri"/>
            </a:endParaRPr>
          </a:p>
        </p:txBody>
      </p:sp>
    </p:spTree>
    <p:extLst>
      <p:ext uri="{BB962C8B-B14F-4D97-AF65-F5344CB8AC3E}">
        <p14:creationId xmlns:p14="http://schemas.microsoft.com/office/powerpoint/2010/main" val="470046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nb-NO" dirty="0" smtClean="0"/>
              <a:t>AI + Machine Learning</a:t>
            </a:r>
            <a:endParaRPr lang="nb-NO" dirty="0"/>
          </a:p>
        </p:txBody>
      </p:sp>
      <p:sp>
        <p:nvSpPr>
          <p:cNvPr id="10" name="Text Placeholder 3"/>
          <p:cNvSpPr txBox="1">
            <a:spLocks/>
          </p:cNvSpPr>
          <p:nvPr/>
        </p:nvSpPr>
        <p:spPr>
          <a:xfrm>
            <a:off x="1142198" y="2654300"/>
            <a:ext cx="8751102" cy="3695700"/>
          </a:xfrm>
          <a:prstGeom prst="rect">
            <a:avLst/>
          </a:prstGeom>
        </p:spPr>
        <p:txBody>
          <a:bodyPr anchor="t">
            <a:normAutofit fontScale="47500" lnSpcReduction="20000"/>
          </a:bodyPr>
          <a:lstStyle>
            <a:lvl1pPr marL="0" indent="0" algn="l" defTabSz="914400" rtl="0" eaLnBrk="1" latinLnBrk="0" hangingPunct="1">
              <a:lnSpc>
                <a:spcPct val="100000"/>
              </a:lnSpc>
              <a:spcBef>
                <a:spcPts val="1000"/>
              </a:spcBef>
              <a:buFont typeface="Arial"/>
              <a:buNone/>
              <a:defRPr sz="8000" kern="1200" baseline="0">
                <a:solidFill>
                  <a:schemeClr val="bg2"/>
                </a:solidFill>
                <a:latin typeface="+mj-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4800" b="1" dirty="0" smtClean="0"/>
              <a:t>It starts with Neural Networks</a:t>
            </a:r>
          </a:p>
          <a:p>
            <a:pPr marL="457200" indent="-457200">
              <a:buFont typeface="Arial" panose="020B0604020202020204" pitchFamily="34" charset="0"/>
              <a:buChar char="•"/>
            </a:pPr>
            <a:r>
              <a:rPr lang="en-US" sz="5100" dirty="0" smtClean="0"/>
              <a:t>Machine learning is the computing paradigm that’s lead to the growth of AI. It’s based on the development of neural networks and deep learning. </a:t>
            </a:r>
            <a:r>
              <a:rPr lang="en-US" sz="5100" dirty="0"/>
              <a:t>A neural network transitions into the realm of machine learning once a corrective feedback loop is introduced</a:t>
            </a:r>
            <a:r>
              <a:rPr lang="en-US" sz="5100" dirty="0" smtClean="0"/>
              <a:t>.</a:t>
            </a:r>
          </a:p>
          <a:p>
            <a:pPr marL="457200" indent="-457200">
              <a:buFont typeface="Arial" panose="020B0604020202020204" pitchFamily="34" charset="0"/>
              <a:buChar char="•"/>
            </a:pPr>
            <a:r>
              <a:rPr lang="en-US" sz="5100" dirty="0"/>
              <a:t>Stanford University defines machine learning as “the science of getting computers to act without being explicitly programmed</a:t>
            </a:r>
            <a:r>
              <a:rPr lang="en-US" sz="5100" dirty="0" smtClean="0"/>
              <a:t>”</a:t>
            </a:r>
          </a:p>
          <a:p>
            <a:pPr marL="457200" indent="-457200">
              <a:buFont typeface="Arial" panose="020B0604020202020204" pitchFamily="34" charset="0"/>
              <a:buChar char="•"/>
            </a:pPr>
            <a:r>
              <a:rPr lang="en-US" sz="5100" dirty="0" smtClean="0"/>
              <a:t>AI is when you design an intelligent agent that also perceives its environment and makes decisions to maximize chances of achieving its goal, thereby mimicking human behavior.</a:t>
            </a:r>
          </a:p>
          <a:p>
            <a:endParaRPr lang="nb-NO" sz="4800" dirty="0"/>
          </a:p>
        </p:txBody>
      </p:sp>
    </p:spTree>
    <p:extLst>
      <p:ext uri="{BB962C8B-B14F-4D97-AF65-F5344CB8AC3E}">
        <p14:creationId xmlns:p14="http://schemas.microsoft.com/office/powerpoint/2010/main" val="18990545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p:sp>
      <p:pic>
        <p:nvPicPr>
          <p:cNvPr id="4098" name="Picture 2" descr="Relatert bil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6713" y="340642"/>
            <a:ext cx="8918574" cy="61767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33401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nb-NO" dirty="0" smtClean="0"/>
              <a:t>AI Services in </a:t>
            </a:r>
            <a:r>
              <a:rPr lang="nb-NO" dirty="0" err="1" smtClean="0"/>
              <a:t>Azure</a:t>
            </a:r>
            <a:endParaRPr lang="nb-NO" dirty="0"/>
          </a:p>
        </p:txBody>
      </p:sp>
      <p:pic>
        <p:nvPicPr>
          <p:cNvPr id="5124" name="Picture 4" descr="Bilderesultat for ai azure"/>
          <p:cNvPicPr>
            <a:picLocks noGrp="1" noChangeAspect="1" noChangeArrowheads="1"/>
          </p:cNvPicPr>
          <p:nvPr>
            <p:ph sz="quarter" idx="15"/>
          </p:nvPr>
        </p:nvPicPr>
        <p:blipFill>
          <a:blip r:embed="rId2">
            <a:extLst>
              <a:ext uri="{28A0092B-C50C-407E-A947-70E740481C1C}">
                <a14:useLocalDpi xmlns:a14="http://schemas.microsoft.com/office/drawing/2010/main" val="0"/>
              </a:ext>
            </a:extLst>
          </a:blip>
          <a:srcRect/>
          <a:stretch>
            <a:fillRect/>
          </a:stretch>
        </p:blipFill>
        <p:spPr bwMode="auto">
          <a:xfrm>
            <a:off x="861446" y="2124060"/>
            <a:ext cx="9851845" cy="28670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5102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normAutofit/>
          </a:bodyPr>
          <a:lstStyle/>
          <a:p>
            <a:r>
              <a:rPr lang="en-US" sz="4800" b="0" dirty="0" smtClean="0"/>
              <a:t>Azure </a:t>
            </a:r>
            <a:r>
              <a:rPr lang="en-US" sz="4800" b="0" dirty="0"/>
              <a:t>Cognitive Services </a:t>
            </a:r>
            <a:r>
              <a:rPr lang="en-US" sz="4800" b="0" dirty="0" smtClean="0"/>
              <a:t>are </a:t>
            </a:r>
            <a:r>
              <a:rPr lang="en-US" sz="4800" b="0" dirty="0"/>
              <a:t>a set of APIs, SDKs and services available to developers to make their applications more intelligent, engaging and discoverable.</a:t>
            </a:r>
            <a:endParaRPr lang="nb-NO" sz="4800" dirty="0"/>
          </a:p>
        </p:txBody>
      </p:sp>
    </p:spTree>
    <p:extLst>
      <p:ext uri="{BB962C8B-B14F-4D97-AF65-F5344CB8AC3E}">
        <p14:creationId xmlns:p14="http://schemas.microsoft.com/office/powerpoint/2010/main" val="22291576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nb-NO" dirty="0" err="1" smtClean="0"/>
              <a:t>Snapchat</a:t>
            </a:r>
            <a:endParaRPr lang="nb-NO" dirty="0"/>
          </a:p>
        </p:txBody>
      </p:sp>
    </p:spTree>
    <p:extLst>
      <p:ext uri="{BB962C8B-B14F-4D97-AF65-F5344CB8AC3E}">
        <p14:creationId xmlns:p14="http://schemas.microsoft.com/office/powerpoint/2010/main" val="16740654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nb-NO" dirty="0" err="1" smtClean="0"/>
              <a:t>Azure</a:t>
            </a:r>
            <a:r>
              <a:rPr lang="nb-NO" dirty="0" smtClean="0"/>
              <a:t> – </a:t>
            </a:r>
            <a:r>
              <a:rPr lang="nb-NO" dirty="0" err="1" smtClean="0"/>
              <a:t>Cognitive</a:t>
            </a:r>
            <a:r>
              <a:rPr lang="nb-NO" dirty="0" smtClean="0"/>
              <a:t> Services, Face API</a:t>
            </a:r>
            <a:endParaRPr lang="nb-NO" dirty="0"/>
          </a:p>
        </p:txBody>
      </p:sp>
      <p:pic>
        <p:nvPicPr>
          <p:cNvPr id="10" name="Picture 9"/>
          <p:cNvPicPr>
            <a:picLocks noChangeAspect="1"/>
          </p:cNvPicPr>
          <p:nvPr/>
        </p:nvPicPr>
        <p:blipFill>
          <a:blip r:embed="rId2"/>
          <a:stretch>
            <a:fillRect/>
          </a:stretch>
        </p:blipFill>
        <p:spPr>
          <a:xfrm>
            <a:off x="963047" y="4121883"/>
            <a:ext cx="6555353" cy="2322525"/>
          </a:xfrm>
          <a:prstGeom prst="rect">
            <a:avLst/>
          </a:prstGeom>
        </p:spPr>
      </p:pic>
      <p:pic>
        <p:nvPicPr>
          <p:cNvPr id="11" name="Picture 10"/>
          <p:cNvPicPr>
            <a:picLocks noChangeAspect="1"/>
          </p:cNvPicPr>
          <p:nvPr/>
        </p:nvPicPr>
        <p:blipFill>
          <a:blip r:embed="rId3"/>
          <a:stretch>
            <a:fillRect/>
          </a:stretch>
        </p:blipFill>
        <p:spPr>
          <a:xfrm>
            <a:off x="963047" y="1416050"/>
            <a:ext cx="6555353" cy="2508240"/>
          </a:xfrm>
          <a:prstGeom prst="rect">
            <a:avLst/>
          </a:prstGeom>
        </p:spPr>
      </p:pic>
      <p:pic>
        <p:nvPicPr>
          <p:cNvPr id="12" name="Picture 11"/>
          <p:cNvPicPr>
            <a:picLocks noChangeAspect="1"/>
          </p:cNvPicPr>
          <p:nvPr/>
        </p:nvPicPr>
        <p:blipFill>
          <a:blip r:embed="rId4"/>
          <a:stretch>
            <a:fillRect/>
          </a:stretch>
        </p:blipFill>
        <p:spPr>
          <a:xfrm>
            <a:off x="7783512" y="1416050"/>
            <a:ext cx="3504988" cy="5028358"/>
          </a:xfrm>
          <a:prstGeom prst="rect">
            <a:avLst/>
          </a:prstGeom>
        </p:spPr>
      </p:pic>
    </p:spTree>
    <p:extLst>
      <p:ext uri="{BB962C8B-B14F-4D97-AF65-F5344CB8AC3E}">
        <p14:creationId xmlns:p14="http://schemas.microsoft.com/office/powerpoint/2010/main" val="348326974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Template Sopra Steria 2018">
      <a:dk1>
        <a:srgbClr val="000000"/>
      </a:dk1>
      <a:lt1>
        <a:srgbClr val="FFFFFF"/>
      </a:lt1>
      <a:dk2>
        <a:srgbClr val="555554"/>
      </a:dk2>
      <a:lt2>
        <a:srgbClr val="ECEDED"/>
      </a:lt2>
      <a:accent1>
        <a:srgbClr val="CF022B"/>
      </a:accent1>
      <a:accent2>
        <a:srgbClr val="7B7C7E"/>
      </a:accent2>
      <a:accent3>
        <a:srgbClr val="41738C"/>
      </a:accent3>
      <a:accent4>
        <a:srgbClr val="E1DACD"/>
      </a:accent4>
      <a:accent5>
        <a:srgbClr val="CAE0E8"/>
      </a:accent5>
      <a:accent6>
        <a:srgbClr val="E9DBDB"/>
      </a:accent6>
      <a:hlink>
        <a:srgbClr val="8C2350"/>
      </a:hlink>
      <a:folHlink>
        <a:srgbClr val="DA367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C Sopra Steria PPT Template" id="{22E818E0-7F09-4CED-808E-6EF7F002DD2C}" vid="{86A8A07C-A038-4619-8EFD-51FA71ED18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000e2059-5ee7-47e9-8d7c-e5c5b9f97e02"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41EBBF2F27F75C4FB7398C02F7EC5E71" ma:contentTypeVersion="10" ma:contentTypeDescription="Create a new document." ma:contentTypeScope="" ma:versionID="af32e6e6c839e839fa1f2ddf1143c0e7">
  <xsd:schema xmlns:xsd="http://www.w3.org/2001/XMLSchema" xmlns:xs="http://www.w3.org/2001/XMLSchema" xmlns:p="http://schemas.microsoft.com/office/2006/metadata/properties" xmlns:ns2="21f1b9a1-a14a-4bc7-a26e-d14c8d65680a" xmlns:ns3="c08ce4cc-dab1-4379-85e4-9d82848824b4" xmlns:ns4="0bcf754d-9d7a-4c89-b56d-8c7ee0da1d69" targetNamespace="http://schemas.microsoft.com/office/2006/metadata/properties" ma:root="true" ma:fieldsID="15a06fe0fd522e9a715954540ff24655" ns2:_="" ns3:_="" ns4:_="">
    <xsd:import namespace="21f1b9a1-a14a-4bc7-a26e-d14c8d65680a"/>
    <xsd:import namespace="c08ce4cc-dab1-4379-85e4-9d82848824b4"/>
    <xsd:import namespace="0bcf754d-9d7a-4c89-b56d-8c7ee0da1d69"/>
    <xsd:element name="properties">
      <xsd:complexType>
        <xsd:sequence>
          <xsd:element name="documentManagement">
            <xsd:complexType>
              <xsd:all>
                <xsd:element ref="ns2:Description_x0020__x0028_doc_x0029_" minOccurs="0"/>
                <xsd:element ref="ns2:m7b91fbce3df4f5da115d1433180bceb" minOccurs="0"/>
                <xsd:element ref="ns2:TaxCatchAll" minOccurs="0"/>
                <xsd:element ref="ns2:TaxCatchAllLabel" minOccurs="0"/>
                <xsd:element ref="ns2:jfd51d9e2b464e40b8a7b13280b9089c" minOccurs="0"/>
                <xsd:element ref="ns2:e16ca6858a6d4e1eb1b2576b3483cc38" minOccurs="0"/>
                <xsd:element ref="ns2:cb7384e601db497bbb88b8939feae4db" minOccurs="0"/>
                <xsd:element ref="ns2:Sensitivity_x0020_level" minOccurs="0"/>
                <xsd:element ref="ns3:MediaServiceAutoTags" minOccurs="0"/>
                <xsd:element ref="ns3:MediaServiceOCR" minOccurs="0"/>
                <xsd:element ref="ns3:MediaServiceLocation"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1f1b9a1-a14a-4bc7-a26e-d14c8d65680a" elementFormDefault="qualified">
    <xsd:import namespace="http://schemas.microsoft.com/office/2006/documentManagement/types"/>
    <xsd:import namespace="http://schemas.microsoft.com/office/infopath/2007/PartnerControls"/>
    <xsd:element name="Description_x0020__x0028_doc_x0029_" ma:index="8" nillable="true" ma:displayName="Description (doc)" ma:description="Describes the content of this document." ma:internalName="Description_x0020__x0028_doc_x0029_">
      <xsd:simpleType>
        <xsd:restriction base="dms:Note">
          <xsd:maxLength value="255"/>
        </xsd:restriction>
      </xsd:simpleType>
    </xsd:element>
    <xsd:element name="m7b91fbce3df4f5da115d1433180bceb" ma:index="9" nillable="true" ma:taxonomy="true" ma:internalName="m7b91fbce3df4f5da115d1433180bceb" ma:taxonomyFieldName="Document_x0020_type" ma:displayName="Document type" ma:readOnly="false" ma:default="" ma:fieldId="{67b91fbc-e3df-4f5d-a115-d1433180bceb}" ma:taxonomyMulti="true" ma:sspId="000e2059-5ee7-47e9-8d7c-e5c5b9f97e02" ma:termSetId="b41fe23d-2ab6-46db-841a-cbc15ff164f4" ma:anchorId="00000000-0000-0000-0000-000000000000" ma:open="false" ma:isKeyword="false">
      <xsd:complexType>
        <xsd:sequence>
          <xsd:element ref="pc:Terms" minOccurs="0" maxOccurs="1"/>
        </xsd:sequence>
      </xsd:complexType>
    </xsd:element>
    <xsd:element name="TaxCatchAll" ma:index="10" nillable="true" ma:displayName="Taxonomy Catch All Column" ma:description="" ma:hidden="true" ma:list="{1a25ee16-933c-4828-8c73-215ecf0b6e78}" ma:internalName="TaxCatchAll" ma:showField="CatchAllData" ma:web="0bcf754d-9d7a-4c89-b56d-8c7ee0da1d69">
      <xsd:complexType>
        <xsd:complexContent>
          <xsd:extension base="dms:MultiChoiceLookup">
            <xsd:sequence>
              <xsd:element name="Value" type="dms:Lookup" maxOccurs="unbounded" minOccurs="0" nillable="true"/>
            </xsd:sequence>
          </xsd:extension>
        </xsd:complexContent>
      </xsd:complexType>
    </xsd:element>
    <xsd:element name="TaxCatchAllLabel" ma:index="11" nillable="true" ma:displayName="Taxonomy Catch All Column1" ma:description="" ma:hidden="true" ma:list="{1a25ee16-933c-4828-8c73-215ecf0b6e78}" ma:internalName="TaxCatchAllLabel" ma:readOnly="true" ma:showField="CatchAllDataLabel" ma:web="0bcf754d-9d7a-4c89-b56d-8c7ee0da1d69">
      <xsd:complexType>
        <xsd:complexContent>
          <xsd:extension base="dms:MultiChoiceLookup">
            <xsd:sequence>
              <xsd:element name="Value" type="dms:Lookup" maxOccurs="unbounded" minOccurs="0" nillable="true"/>
            </xsd:sequence>
          </xsd:extension>
        </xsd:complexContent>
      </xsd:complexType>
    </xsd:element>
    <xsd:element name="jfd51d9e2b464e40b8a7b13280b9089c" ma:index="13" nillable="true" ma:taxonomy="true" ma:internalName="jfd51d9e2b464e40b8a7b13280b9089c" ma:taxonomyFieldName="Community" ma:displayName="Community" ma:readOnly="false" ma:default="" ma:fieldId="{3fd51d9e-2b46-4e40-b8a7-b13280b9089c}" ma:taxonomyMulti="true" ma:sspId="000e2059-5ee7-47e9-8d7c-e5c5b9f97e02" ma:termSetId="cbff4a31-9767-48d3-9f7e-7d5fae8965aa" ma:anchorId="00000000-0000-0000-0000-000000000000" ma:open="false" ma:isKeyword="false">
      <xsd:complexType>
        <xsd:sequence>
          <xsd:element ref="pc:Terms" minOccurs="0" maxOccurs="1"/>
        </xsd:sequence>
      </xsd:complexType>
    </xsd:element>
    <xsd:element name="e16ca6858a6d4e1eb1b2576b3483cc38" ma:index="15" nillable="true" ma:taxonomy="true" ma:internalName="e16ca6858a6d4e1eb1b2576b3483cc38" ma:taxonomyFieldName="Steria_x0020_location" ma:displayName="Steria location" ma:readOnly="false" ma:default="" ma:fieldId="{e16ca685-8a6d-4e1e-b1b2-576b3483cc38}" ma:taxonomyMulti="true" ma:sspId="000e2059-5ee7-47e9-8d7c-e5c5b9f97e02" ma:termSetId="06fb51a1-70d9-4608-80ae-c46ce699b39a" ma:anchorId="00000000-0000-0000-0000-000000000000" ma:open="false" ma:isKeyword="false">
      <xsd:complexType>
        <xsd:sequence>
          <xsd:element ref="pc:Terms" minOccurs="0" maxOccurs="1"/>
        </xsd:sequence>
      </xsd:complexType>
    </xsd:element>
    <xsd:element name="cb7384e601db497bbb88b8939feae4db" ma:index="17" nillable="true" ma:taxonomy="true" ma:internalName="cb7384e601db497bbb88b8939feae4db" ma:taxonomyFieldName="Languages" ma:displayName="Languages" ma:readOnly="false" ma:default="" ma:fieldId="{cb7384e6-01db-497b-bb88-b8939feae4db}" ma:taxonomyMulti="true" ma:sspId="000e2059-5ee7-47e9-8d7c-e5c5b9f97e02" ma:termSetId="5d5e187e-ca10-44f3-ac34-13e5ac42fd40" ma:anchorId="00000000-0000-0000-0000-000000000000" ma:open="false" ma:isKeyword="false">
      <xsd:complexType>
        <xsd:sequence>
          <xsd:element ref="pc:Terms" minOccurs="0" maxOccurs="1"/>
        </xsd:sequence>
      </xsd:complexType>
    </xsd:element>
    <xsd:element name="Sensitivity_x0020_level" ma:index="19" nillable="true" ma:displayName="Sensitivity level" ma:description="Choose the sensitivity level of your document." ma:format="Dropdown" ma:hidden="true" ma:internalName="Sensitivity_x0020_level" ma:readOnly="false">
      <xsd:simpleType>
        <xsd:restriction base="dms:Choice">
          <xsd:enumeration value="Open - None or Public"/>
          <xsd:enumeration value="Level 1 - For internal use only"/>
          <xsd:enumeration value="Level 2 - In confidence"/>
          <xsd:enumeration value="Level 3 - In strictest confidence"/>
        </xsd:restriction>
      </xsd:simpleType>
    </xsd:element>
  </xsd:schema>
  <xsd:schema xmlns:xsd="http://www.w3.org/2001/XMLSchema" xmlns:xs="http://www.w3.org/2001/XMLSchema" xmlns:dms="http://schemas.microsoft.com/office/2006/documentManagement/types" xmlns:pc="http://schemas.microsoft.com/office/infopath/2007/PartnerControls" targetNamespace="c08ce4cc-dab1-4379-85e4-9d82848824b4" elementFormDefault="qualified">
    <xsd:import namespace="http://schemas.microsoft.com/office/2006/documentManagement/types"/>
    <xsd:import namespace="http://schemas.microsoft.com/office/infopath/2007/PartnerControls"/>
    <xsd:element name="MediaServiceAutoTags" ma:index="20" nillable="true" ma:displayName="MediaServiceAutoTags" ma:description="" ma:internalName="MediaServiceAutoTags" ma:readOnly="true">
      <xsd:simpleType>
        <xsd:restriction base="dms:Text"/>
      </xsd:simpleType>
    </xsd:element>
    <xsd:element name="MediaServiceOCR" ma:index="21" nillable="true" ma:displayName="MediaServiceOCR" ma:internalName="MediaServiceOCR" ma:readOnly="true">
      <xsd:simpleType>
        <xsd:restriction base="dms:Note">
          <xsd:maxLength value="255"/>
        </xsd:restriction>
      </xsd:simpleType>
    </xsd:element>
    <xsd:element name="MediaServiceLocation" ma:index="22" nillable="true" ma:displayName="MediaServiceLocation" ma:internalName="MediaServiceLocation" ma:readOnly="true">
      <xsd:simpleType>
        <xsd:restriction base="dms:Text"/>
      </xsd:simpleType>
    </xsd:element>
    <xsd:element name="MediaServiceMetadata" ma:index="23" nillable="true" ma:displayName="MediaServiceMetadata" ma:description="" ma:hidden="true" ma:internalName="MediaServiceMetadata" ma:readOnly="true">
      <xsd:simpleType>
        <xsd:restriction base="dms:Note"/>
      </xsd:simpleType>
    </xsd:element>
    <xsd:element name="MediaServiceFastMetadata" ma:index="24" nillable="true" ma:displayName="MediaServiceFastMetadata" ma:description="" ma:hidden="true" ma:internalName="MediaServiceFastMetadata" ma:readOnly="true">
      <xsd:simpleType>
        <xsd:restriction base="dms:Note"/>
      </xsd:simpleType>
    </xsd:element>
    <xsd:element name="MediaServiceDateTaken" ma:index="25" nillable="true" ma:displayName="MediaServiceDateTaken" ma:description="" ma:hidden="true" ma:internalName="MediaServiceDateTaken" ma:readOnly="true">
      <xsd:simpleType>
        <xsd:restriction base="dms:Text"/>
      </xsd:simpleType>
    </xsd:element>
    <xsd:element name="MediaServiceEventHashCode" ma:index="26" nillable="true" ma:displayName="MediaServiceEventHashCode" ma:hidden="true" ma:internalName="MediaServiceEventHashCode" ma:readOnly="true">
      <xsd:simpleType>
        <xsd:restriction base="dms:Text"/>
      </xsd:simpleType>
    </xsd:element>
    <xsd:element name="MediaServiceGenerationTime" ma:index="27"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bcf754d-9d7a-4c89-b56d-8c7ee0da1d69" elementFormDefault="qualified">
    <xsd:import namespace="http://schemas.microsoft.com/office/2006/documentManagement/types"/>
    <xsd:import namespace="http://schemas.microsoft.com/office/infopath/2007/PartnerControls"/>
    <xsd:element name="SharedWithUsers" ma:index="2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21f1b9a1-a14a-4bc7-a26e-d14c8d65680a"/>
    <jfd51d9e2b464e40b8a7b13280b9089c xmlns="21f1b9a1-a14a-4bc7-a26e-d14c8d65680a">
      <Terms xmlns="http://schemas.microsoft.com/office/infopath/2007/PartnerControls"/>
    </jfd51d9e2b464e40b8a7b13280b9089c>
    <Sensitivity_x0020_level xmlns="21f1b9a1-a14a-4bc7-a26e-d14c8d65680a" xsi:nil="true"/>
    <m7b91fbce3df4f5da115d1433180bceb xmlns="21f1b9a1-a14a-4bc7-a26e-d14c8d65680a">
      <Terms xmlns="http://schemas.microsoft.com/office/infopath/2007/PartnerControls"/>
    </m7b91fbce3df4f5da115d1433180bceb>
    <e16ca6858a6d4e1eb1b2576b3483cc38 xmlns="21f1b9a1-a14a-4bc7-a26e-d14c8d65680a">
      <Terms xmlns="http://schemas.microsoft.com/office/infopath/2007/PartnerControls"/>
    </e16ca6858a6d4e1eb1b2576b3483cc38>
    <cb7384e601db497bbb88b8939feae4db xmlns="21f1b9a1-a14a-4bc7-a26e-d14c8d65680a">
      <Terms xmlns="http://schemas.microsoft.com/office/infopath/2007/PartnerControls"/>
    </cb7384e601db497bbb88b8939feae4db>
    <Description_x0020__x0028_doc_x0029_ xmlns="21f1b9a1-a14a-4bc7-a26e-d14c8d65680a" xsi:nil="true"/>
    <SharedWithUsers xmlns="0bcf754d-9d7a-4c89-b56d-8c7ee0da1d69">
      <UserInfo>
        <DisplayName>NORDLI Jorn</DisplayName>
        <AccountId>2128</AccountId>
        <AccountType/>
      </UserInfo>
    </SharedWithUsers>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790B3D7-12B2-469F-B527-28BC20A38050}">
  <ds:schemaRefs>
    <ds:schemaRef ds:uri="Microsoft.SharePoint.Taxonomy.ContentTypeSync"/>
  </ds:schemaRefs>
</ds:datastoreItem>
</file>

<file path=customXml/itemProps2.xml><?xml version="1.0" encoding="utf-8"?>
<ds:datastoreItem xmlns:ds="http://schemas.openxmlformats.org/officeDocument/2006/customXml" ds:itemID="{6A99B85C-4649-45EB-9C99-946995F6ED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1f1b9a1-a14a-4bc7-a26e-d14c8d65680a"/>
    <ds:schemaRef ds:uri="c08ce4cc-dab1-4379-85e4-9d82848824b4"/>
    <ds:schemaRef ds:uri="0bcf754d-9d7a-4c89-b56d-8c7ee0da1d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EFC429F-5D6B-4866-82C2-C92254C4921B}">
  <ds:schemaRefs>
    <ds:schemaRef ds:uri="http://schemas.microsoft.com/office/infopath/2007/PartnerControls"/>
    <ds:schemaRef ds:uri="0bcf754d-9d7a-4c89-b56d-8c7ee0da1d69"/>
    <ds:schemaRef ds:uri="http://purl.org/dc/elements/1.1/"/>
    <ds:schemaRef ds:uri="http://schemas.microsoft.com/office/2006/metadata/properties"/>
    <ds:schemaRef ds:uri="c08ce4cc-dab1-4379-85e4-9d82848824b4"/>
    <ds:schemaRef ds:uri="http://purl.org/dc/terms/"/>
    <ds:schemaRef ds:uri="http://schemas.openxmlformats.org/package/2006/metadata/core-properties"/>
    <ds:schemaRef ds:uri="http://schemas.microsoft.com/office/2006/documentManagement/types"/>
    <ds:schemaRef ds:uri="21f1b9a1-a14a-4bc7-a26e-d14c8d65680a"/>
    <ds:schemaRef ds:uri="http://www.w3.org/XML/1998/namespace"/>
    <ds:schemaRef ds:uri="http://purl.org/dc/dcmitype/"/>
  </ds:schemaRefs>
</ds:datastoreItem>
</file>

<file path=customXml/itemProps4.xml><?xml version="1.0" encoding="utf-8"?>
<ds:datastoreItem xmlns:ds="http://schemas.openxmlformats.org/officeDocument/2006/customXml" ds:itemID="{006804B9-79B1-4F7A-BC8D-117F6AE5ADB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SC Sopra Steria PPT Template (1)</Template>
  <TotalTime>4346</TotalTime>
  <Words>999</Words>
  <Application>Microsoft Office PowerPoint</Application>
  <PresentationFormat>Widescreen</PresentationFormat>
  <Paragraphs>168</Paragraphs>
  <Slides>31</Slides>
  <Notes>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31</vt:i4>
      </vt:variant>
    </vt:vector>
  </HeadingPairs>
  <TitlesOfParts>
    <vt:vector size="41" baseType="lpstr">
      <vt:lpstr>Arial</vt:lpstr>
      <vt:lpstr>Calibri</vt:lpstr>
      <vt:lpstr>Calibri Light</vt:lpstr>
      <vt:lpstr>Cat</vt:lpstr>
      <vt:lpstr>Consolas</vt:lpstr>
      <vt:lpstr>Mangal</vt:lpstr>
      <vt:lpstr>Roboto</vt:lpstr>
      <vt:lpstr>Source Sans Pro</vt:lpstr>
      <vt:lpstr>Tahoma</vt:lpstr>
      <vt:lpstr>Office Theme</vt:lpstr>
      <vt:lpstr>PowerPoint Presentation</vt:lpstr>
      <vt:lpstr>Agenda</vt:lpstr>
      <vt:lpstr>MONICA B. TVEDT, AVDELINGSLEDER</vt:lpstr>
      <vt:lpstr>PowerPoint Presentation</vt:lpstr>
      <vt:lpstr>PowerPoint Presentation</vt:lpstr>
      <vt:lpstr>AI Services in Azure</vt:lpstr>
      <vt:lpstr>PowerPoint Presentation</vt:lpstr>
      <vt:lpstr>PowerPoint Presentation</vt:lpstr>
      <vt:lpstr>Azure – Cognitive Services, Face API</vt:lpstr>
      <vt:lpstr>Using Emotions </vt:lpstr>
      <vt:lpstr>Azure – Cognitive Services </vt:lpstr>
      <vt:lpstr>Workshop: Creating our initial App</vt:lpstr>
      <vt:lpstr>Workshop: Install NuGet Packages</vt:lpstr>
      <vt:lpstr>Workshop: Creating our Main Startup Page</vt:lpstr>
      <vt:lpstr>Workshop: Creating our Layout</vt:lpstr>
      <vt:lpstr>Workshop: Handle our OnRateApplication event</vt:lpstr>
      <vt:lpstr>Workshop: Create our RateAppPage Layout</vt:lpstr>
      <vt:lpstr>Workshop: Taking a picture</vt:lpstr>
      <vt:lpstr>Workshop: Taking the actual picture</vt:lpstr>
      <vt:lpstr>Workshop: Taking a picture, complete code</vt:lpstr>
      <vt:lpstr>PowerPoint Presentation</vt:lpstr>
      <vt:lpstr>PowerPoint Presentation</vt:lpstr>
      <vt:lpstr>Workshop: adding our API keys</vt:lpstr>
      <vt:lpstr>Workshop: Recognize emotions</vt:lpstr>
      <vt:lpstr>PowerPoint Presentation</vt:lpstr>
      <vt:lpstr>RateAppPage.xaml -&gt; OnTakenPhotoButtonClicked</vt:lpstr>
      <vt:lpstr>RateAppPage.xaml -&gt; OnTakenPhotoButtonClicked</vt:lpstr>
      <vt:lpstr>PowerPoint Presentation</vt:lpstr>
      <vt:lpstr>PowerPoint Presentation</vt:lpstr>
      <vt:lpstr>PowerPoint Presentation</vt:lpstr>
      <vt:lpstr>PowerPoint Presentation</vt:lpstr>
    </vt:vector>
  </TitlesOfParts>
  <Company>SopraSteria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TVEDT Monica</dc:creator>
  <cp:lastModifiedBy>TVEDT Monica</cp:lastModifiedBy>
  <cp:revision>141</cp:revision>
  <cp:lastPrinted>2017-11-26T10:34:55Z</cp:lastPrinted>
  <dcterms:created xsi:type="dcterms:W3CDTF">2018-12-11T12:04:13Z</dcterms:created>
  <dcterms:modified xsi:type="dcterms:W3CDTF">2018-12-14T12:30:15Z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0x01010041EBBF2F27F75C4FB7398C02F7EC5E71</vt:lpwstr>
  </property>
  <property fmtid="{D5CDD505-2E9C-101B-9397-08002B2CF9AE}" pid="3" name="Community">
    <vt:lpwstr/>
  </property>
  <property fmtid="{D5CDD505-2E9C-101B-9397-08002B2CF9AE}" pid="4" name="Languages">
    <vt:lpwstr/>
  </property>
  <property fmtid="{D5CDD505-2E9C-101B-9397-08002B2CF9AE}" pid="5" name="Steria location">
    <vt:lpwstr/>
  </property>
  <property fmtid="{D5CDD505-2E9C-101B-9397-08002B2CF9AE}" pid="6" name="Document type">
    <vt:lpwstr/>
  </property>
</Properties>
</file>